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9" r:id="rId4"/>
  </p:sldMasterIdLst>
  <p:notesMasterIdLst>
    <p:notesMasterId r:id="rId17"/>
  </p:notes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D97AC-CBDC-4480-9E39-A63075399FC4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33A35-EE5D-486A-BFED-F9BE49715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981200"/>
            <a:ext cx="63246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93B6B-F72C-43D1-A482-917D2ADDA0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6F6F7-979A-4B28-9388-7938E00ABA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A8217-8C07-4914-8FB0-91C8F38A03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E1561-96B0-4A77-A352-AE80FD0B5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04238-5046-4A6D-ADBE-264BE8C5A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E8441-AD7D-4132-BBED-839950791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C41A5-B3A9-412C-8B46-86167134D4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04268-E81B-49BC-9F1B-B3EE5A007F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251F1-983D-40CC-BF58-1E155F420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B68CF-C230-45C2-B8E0-CF88FD98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37936-6964-4FB9-BED6-D9372BAC6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676400"/>
            <a:ext cx="70866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2819400"/>
            <a:ext cx="7086600" cy="3124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7B2EC1-923B-4B36-9278-2E2D48AB6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301a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BAE69DCE-381D-4538-BAED-F59C84DD8B6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301b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If-then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4, 2008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logical equivalence?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statements always have the same truth value we say that they are </a:t>
            </a:r>
            <a:r>
              <a:rPr lang="en-US" dirty="0" smtClean="0"/>
              <a:t>logically equivalent.</a:t>
            </a:r>
          </a:p>
          <a:p>
            <a:r>
              <a:rPr lang="en-US" dirty="0" smtClean="0"/>
              <a:t>So a conditional and its </a:t>
            </a:r>
            <a:r>
              <a:rPr lang="en-US" dirty="0" err="1" smtClean="0"/>
              <a:t>contrapositive</a:t>
            </a:r>
            <a:r>
              <a:rPr lang="en-US" dirty="0" smtClean="0"/>
              <a:t> are logically equivalent as are the </a:t>
            </a:r>
            <a:r>
              <a:rPr lang="en-US" dirty="0" smtClean="0"/>
              <a:t>converse and </a:t>
            </a:r>
            <a:r>
              <a:rPr lang="en-US" dirty="0" smtClean="0"/>
              <a:t>the inverse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kinds of logical equivalence are possible?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four may be true or all four may be false. </a:t>
            </a:r>
            <a:endParaRPr lang="en-US" dirty="0" smtClean="0"/>
          </a:p>
          <a:p>
            <a:r>
              <a:rPr lang="en-US" dirty="0" smtClean="0"/>
              <a:t>Two </a:t>
            </a:r>
            <a:r>
              <a:rPr lang="en-US" dirty="0" smtClean="0"/>
              <a:t>of the statements might be true </a:t>
            </a:r>
            <a:r>
              <a:rPr lang="en-US" dirty="0" smtClean="0"/>
              <a:t>and two </a:t>
            </a:r>
            <a:r>
              <a:rPr lang="en-US" dirty="0" smtClean="0"/>
              <a:t>might be false but these are the only </a:t>
            </a:r>
            <a:r>
              <a:rPr lang="en-US" dirty="0" smtClean="0"/>
              <a:t>possibilities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is not possible for three of the </a:t>
            </a:r>
            <a:r>
              <a:rPr lang="en-US" dirty="0" smtClean="0"/>
              <a:t>statements to </a:t>
            </a:r>
            <a:r>
              <a:rPr lang="en-US" dirty="0" smtClean="0"/>
              <a:t>be true and the last one false or for three of the statements to be false and the last </a:t>
            </a:r>
            <a:r>
              <a:rPr lang="en-US" dirty="0" smtClean="0"/>
              <a:t>one true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Conditional: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→q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converse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dirty="0" err="1" smtClean="0"/>
              <a:t>q</a:t>
            </a:r>
            <a:r>
              <a:rPr lang="en-US" dirty="0" err="1" smtClean="0"/>
              <a:t>→p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inverse: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</a:t>
            </a:r>
            <a:r>
              <a:rPr lang="en-US" dirty="0" smtClean="0"/>
              <a:t>p→~q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contrapositive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dirty="0" smtClean="0"/>
              <a:t>~q</a:t>
            </a:r>
            <a:r>
              <a:rPr lang="en-US" dirty="0" smtClean="0"/>
              <a:t>→~p</a:t>
            </a: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4652009" y="1931669"/>
            <a:ext cx="57151" cy="845821"/>
          </a:xfrm>
          <a:custGeom>
            <a:avLst/>
            <a:gdLst/>
            <a:ahLst/>
            <a:cxnLst/>
            <a:rect l="0" t="0" r="0" b="0"/>
            <a:pathLst>
              <a:path w="57151" h="845821">
                <a:moveTo>
                  <a:pt x="57150" y="0"/>
                </a:moveTo>
                <a:lnTo>
                  <a:pt x="57150" y="105251"/>
                </a:lnTo>
                <a:lnTo>
                  <a:pt x="55880" y="117158"/>
                </a:lnTo>
                <a:lnTo>
                  <a:pt x="53764" y="130175"/>
                </a:lnTo>
                <a:lnTo>
                  <a:pt x="51083" y="143934"/>
                </a:lnTo>
                <a:lnTo>
                  <a:pt x="49295" y="161996"/>
                </a:lnTo>
                <a:lnTo>
                  <a:pt x="48104" y="182927"/>
                </a:lnTo>
                <a:lnTo>
                  <a:pt x="47309" y="205772"/>
                </a:lnTo>
                <a:lnTo>
                  <a:pt x="45510" y="228621"/>
                </a:lnTo>
                <a:lnTo>
                  <a:pt x="43040" y="251474"/>
                </a:lnTo>
                <a:lnTo>
                  <a:pt x="40123" y="274330"/>
                </a:lnTo>
                <a:lnTo>
                  <a:pt x="38179" y="292107"/>
                </a:lnTo>
                <a:lnTo>
                  <a:pt x="36883" y="306498"/>
                </a:lnTo>
                <a:lnTo>
                  <a:pt x="36019" y="318632"/>
                </a:lnTo>
                <a:lnTo>
                  <a:pt x="35059" y="369368"/>
                </a:lnTo>
                <a:lnTo>
                  <a:pt x="34802" y="402455"/>
                </a:lnTo>
                <a:lnTo>
                  <a:pt x="33362" y="428324"/>
                </a:lnTo>
                <a:lnTo>
                  <a:pt x="31132" y="449379"/>
                </a:lnTo>
                <a:lnTo>
                  <a:pt x="28375" y="467227"/>
                </a:lnTo>
                <a:lnTo>
                  <a:pt x="26536" y="482934"/>
                </a:lnTo>
                <a:lnTo>
                  <a:pt x="25311" y="497216"/>
                </a:lnTo>
                <a:lnTo>
                  <a:pt x="23950" y="521975"/>
                </a:lnTo>
                <a:lnTo>
                  <a:pt x="23345" y="541446"/>
                </a:lnTo>
                <a:lnTo>
                  <a:pt x="22873" y="668177"/>
                </a:lnTo>
                <a:lnTo>
                  <a:pt x="21599" y="680401"/>
                </a:lnTo>
                <a:lnTo>
                  <a:pt x="19479" y="691091"/>
                </a:lnTo>
                <a:lnTo>
                  <a:pt x="16797" y="700757"/>
                </a:lnTo>
                <a:lnTo>
                  <a:pt x="15008" y="716092"/>
                </a:lnTo>
                <a:lnTo>
                  <a:pt x="13815" y="735205"/>
                </a:lnTo>
                <a:lnTo>
                  <a:pt x="13020" y="756836"/>
                </a:lnTo>
                <a:lnTo>
                  <a:pt x="11221" y="775068"/>
                </a:lnTo>
                <a:lnTo>
                  <a:pt x="8751" y="791032"/>
                </a:lnTo>
                <a:lnTo>
                  <a:pt x="5834" y="805485"/>
                </a:lnTo>
                <a:lnTo>
                  <a:pt x="3889" y="816390"/>
                </a:lnTo>
                <a:lnTo>
                  <a:pt x="2593" y="824930"/>
                </a:lnTo>
                <a:lnTo>
                  <a:pt x="0" y="8458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5063490" y="2286000"/>
            <a:ext cx="292014" cy="414619"/>
          </a:xfrm>
          <a:custGeom>
            <a:avLst/>
            <a:gdLst/>
            <a:ahLst/>
            <a:cxnLst/>
            <a:rect l="0" t="0" r="0" b="0"/>
            <a:pathLst>
              <a:path w="292014" h="414619">
                <a:moveTo>
                  <a:pt x="0" y="0"/>
                </a:moveTo>
                <a:lnTo>
                  <a:pt x="0" y="12135"/>
                </a:lnTo>
                <a:lnTo>
                  <a:pt x="2539" y="24600"/>
                </a:lnTo>
                <a:lnTo>
                  <a:pt x="6773" y="41800"/>
                </a:lnTo>
                <a:lnTo>
                  <a:pt x="12135" y="62156"/>
                </a:lnTo>
                <a:lnTo>
                  <a:pt x="15710" y="83347"/>
                </a:lnTo>
                <a:lnTo>
                  <a:pt x="18093" y="105095"/>
                </a:lnTo>
                <a:lnTo>
                  <a:pt x="19682" y="127213"/>
                </a:lnTo>
                <a:lnTo>
                  <a:pt x="22011" y="149579"/>
                </a:lnTo>
                <a:lnTo>
                  <a:pt x="27986" y="194749"/>
                </a:lnTo>
                <a:lnTo>
                  <a:pt x="31357" y="212382"/>
                </a:lnTo>
                <a:lnTo>
                  <a:pt x="34874" y="226678"/>
                </a:lnTo>
                <a:lnTo>
                  <a:pt x="38490" y="238748"/>
                </a:lnTo>
                <a:lnTo>
                  <a:pt x="40899" y="249335"/>
                </a:lnTo>
                <a:lnTo>
                  <a:pt x="42506" y="258934"/>
                </a:lnTo>
                <a:lnTo>
                  <a:pt x="43577" y="267872"/>
                </a:lnTo>
                <a:lnTo>
                  <a:pt x="45562" y="280181"/>
                </a:lnTo>
                <a:lnTo>
                  <a:pt x="51153" y="310791"/>
                </a:lnTo>
                <a:lnTo>
                  <a:pt x="54422" y="324034"/>
                </a:lnTo>
                <a:lnTo>
                  <a:pt x="57871" y="335402"/>
                </a:lnTo>
                <a:lnTo>
                  <a:pt x="61440" y="345521"/>
                </a:lnTo>
                <a:lnTo>
                  <a:pt x="65090" y="353537"/>
                </a:lnTo>
                <a:lnTo>
                  <a:pt x="72532" y="365831"/>
                </a:lnTo>
                <a:lnTo>
                  <a:pt x="80073" y="375528"/>
                </a:lnTo>
                <a:lnTo>
                  <a:pt x="83862" y="379892"/>
                </a:lnTo>
                <a:lnTo>
                  <a:pt x="87657" y="382801"/>
                </a:lnTo>
                <a:lnTo>
                  <a:pt x="95262" y="386033"/>
                </a:lnTo>
                <a:lnTo>
                  <a:pt x="97798" y="384355"/>
                </a:lnTo>
                <a:lnTo>
                  <a:pt x="99489" y="380697"/>
                </a:lnTo>
                <a:lnTo>
                  <a:pt x="102637" y="367318"/>
                </a:lnTo>
                <a:lnTo>
                  <a:pt x="108269" y="344439"/>
                </a:lnTo>
                <a:lnTo>
                  <a:pt x="110279" y="333766"/>
                </a:lnTo>
                <a:lnTo>
                  <a:pt x="111620" y="324111"/>
                </a:lnTo>
                <a:lnTo>
                  <a:pt x="112513" y="315134"/>
                </a:lnTo>
                <a:lnTo>
                  <a:pt x="113109" y="305339"/>
                </a:lnTo>
                <a:lnTo>
                  <a:pt x="113770" y="284296"/>
                </a:lnTo>
                <a:lnTo>
                  <a:pt x="115217" y="268271"/>
                </a:lnTo>
                <a:lnTo>
                  <a:pt x="122050" y="209592"/>
                </a:lnTo>
                <a:lnTo>
                  <a:pt x="123277" y="195608"/>
                </a:lnTo>
                <a:lnTo>
                  <a:pt x="124094" y="183745"/>
                </a:lnTo>
                <a:lnTo>
                  <a:pt x="125909" y="169486"/>
                </a:lnTo>
                <a:lnTo>
                  <a:pt x="128389" y="153631"/>
                </a:lnTo>
                <a:lnTo>
                  <a:pt x="131313" y="136710"/>
                </a:lnTo>
                <a:lnTo>
                  <a:pt x="133262" y="122890"/>
                </a:lnTo>
                <a:lnTo>
                  <a:pt x="134561" y="111137"/>
                </a:lnTo>
                <a:lnTo>
                  <a:pt x="135427" y="100761"/>
                </a:lnTo>
                <a:lnTo>
                  <a:pt x="137275" y="93844"/>
                </a:lnTo>
                <a:lnTo>
                  <a:pt x="139776" y="89232"/>
                </a:lnTo>
                <a:lnTo>
                  <a:pt x="146848" y="81831"/>
                </a:lnTo>
                <a:lnTo>
                  <a:pt x="147429" y="82494"/>
                </a:lnTo>
                <a:lnTo>
                  <a:pt x="148074" y="86617"/>
                </a:lnTo>
                <a:lnTo>
                  <a:pt x="148360" y="96069"/>
                </a:lnTo>
                <a:lnTo>
                  <a:pt x="148437" y="102146"/>
                </a:lnTo>
                <a:lnTo>
                  <a:pt x="149758" y="107467"/>
                </a:lnTo>
                <a:lnTo>
                  <a:pt x="154612" y="116766"/>
                </a:lnTo>
                <a:lnTo>
                  <a:pt x="157685" y="124834"/>
                </a:lnTo>
                <a:lnTo>
                  <a:pt x="161003" y="135293"/>
                </a:lnTo>
                <a:lnTo>
                  <a:pt x="164485" y="147345"/>
                </a:lnTo>
                <a:lnTo>
                  <a:pt x="166807" y="157920"/>
                </a:lnTo>
                <a:lnTo>
                  <a:pt x="168354" y="167510"/>
                </a:lnTo>
                <a:lnTo>
                  <a:pt x="169386" y="176443"/>
                </a:lnTo>
                <a:lnTo>
                  <a:pt x="172614" y="190018"/>
                </a:lnTo>
                <a:lnTo>
                  <a:pt x="177306" y="206689"/>
                </a:lnTo>
                <a:lnTo>
                  <a:pt x="182974" y="225422"/>
                </a:lnTo>
                <a:lnTo>
                  <a:pt x="186752" y="240451"/>
                </a:lnTo>
                <a:lnTo>
                  <a:pt x="189271" y="253011"/>
                </a:lnTo>
                <a:lnTo>
                  <a:pt x="199382" y="315689"/>
                </a:lnTo>
                <a:lnTo>
                  <a:pt x="202771" y="329839"/>
                </a:lnTo>
                <a:lnTo>
                  <a:pt x="206301" y="340543"/>
                </a:lnTo>
                <a:lnTo>
                  <a:pt x="209924" y="348948"/>
                </a:lnTo>
                <a:lnTo>
                  <a:pt x="217336" y="361675"/>
                </a:lnTo>
                <a:lnTo>
                  <a:pt x="226134" y="374104"/>
                </a:lnTo>
                <a:lnTo>
                  <a:pt x="238510" y="392328"/>
                </a:lnTo>
                <a:lnTo>
                  <a:pt x="244097" y="399982"/>
                </a:lnTo>
                <a:lnTo>
                  <a:pt x="249091" y="406355"/>
                </a:lnTo>
                <a:lnTo>
                  <a:pt x="253691" y="411873"/>
                </a:lnTo>
                <a:lnTo>
                  <a:pt x="256757" y="414282"/>
                </a:lnTo>
                <a:lnTo>
                  <a:pt x="258801" y="414618"/>
                </a:lnTo>
                <a:lnTo>
                  <a:pt x="262082" y="412099"/>
                </a:lnTo>
                <a:lnTo>
                  <a:pt x="262650" y="405595"/>
                </a:lnTo>
                <a:lnTo>
                  <a:pt x="262818" y="395625"/>
                </a:lnTo>
                <a:lnTo>
                  <a:pt x="262868" y="378560"/>
                </a:lnTo>
                <a:lnTo>
                  <a:pt x="264146" y="371753"/>
                </a:lnTo>
                <a:lnTo>
                  <a:pt x="266267" y="364675"/>
                </a:lnTo>
                <a:lnTo>
                  <a:pt x="268951" y="357417"/>
                </a:lnTo>
                <a:lnTo>
                  <a:pt x="270740" y="350038"/>
                </a:lnTo>
                <a:lnTo>
                  <a:pt x="271933" y="342578"/>
                </a:lnTo>
                <a:lnTo>
                  <a:pt x="272729" y="335065"/>
                </a:lnTo>
                <a:lnTo>
                  <a:pt x="273259" y="326247"/>
                </a:lnTo>
                <a:lnTo>
                  <a:pt x="273848" y="306288"/>
                </a:lnTo>
                <a:lnTo>
                  <a:pt x="283304" y="142592"/>
                </a:lnTo>
                <a:lnTo>
                  <a:pt x="284120" y="121731"/>
                </a:lnTo>
                <a:lnTo>
                  <a:pt x="285933" y="101474"/>
                </a:lnTo>
                <a:lnTo>
                  <a:pt x="288412" y="81619"/>
                </a:lnTo>
                <a:lnTo>
                  <a:pt x="291334" y="62033"/>
                </a:lnTo>
                <a:lnTo>
                  <a:pt x="292013" y="47705"/>
                </a:lnTo>
                <a:lnTo>
                  <a:pt x="291195" y="36883"/>
                </a:lnTo>
                <a:lnTo>
                  <a:pt x="285750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5429863" y="2343150"/>
            <a:ext cx="33678" cy="331470"/>
          </a:xfrm>
          <a:custGeom>
            <a:avLst/>
            <a:gdLst/>
            <a:ahLst/>
            <a:cxnLst/>
            <a:rect l="0" t="0" r="0" b="0"/>
            <a:pathLst>
              <a:path w="33678" h="331470">
                <a:moveTo>
                  <a:pt x="33677" y="0"/>
                </a:moveTo>
                <a:lnTo>
                  <a:pt x="27609" y="12135"/>
                </a:lnTo>
                <a:lnTo>
                  <a:pt x="25821" y="18250"/>
                </a:lnTo>
                <a:lnTo>
                  <a:pt x="24630" y="24866"/>
                </a:lnTo>
                <a:lnTo>
                  <a:pt x="23835" y="31817"/>
                </a:lnTo>
                <a:lnTo>
                  <a:pt x="23306" y="38991"/>
                </a:lnTo>
                <a:lnTo>
                  <a:pt x="22953" y="46314"/>
                </a:lnTo>
                <a:lnTo>
                  <a:pt x="22717" y="53736"/>
                </a:lnTo>
                <a:lnTo>
                  <a:pt x="21290" y="61224"/>
                </a:lnTo>
                <a:lnTo>
                  <a:pt x="19069" y="68756"/>
                </a:lnTo>
                <a:lnTo>
                  <a:pt x="16318" y="76317"/>
                </a:lnTo>
                <a:lnTo>
                  <a:pt x="13214" y="86438"/>
                </a:lnTo>
                <a:lnTo>
                  <a:pt x="6379" y="111230"/>
                </a:lnTo>
                <a:lnTo>
                  <a:pt x="4048" y="127493"/>
                </a:lnTo>
                <a:lnTo>
                  <a:pt x="2494" y="145955"/>
                </a:lnTo>
                <a:lnTo>
                  <a:pt x="1458" y="165883"/>
                </a:lnTo>
                <a:lnTo>
                  <a:pt x="307" y="201572"/>
                </a:lnTo>
                <a:lnTo>
                  <a:pt x="0" y="218201"/>
                </a:lnTo>
                <a:lnTo>
                  <a:pt x="1066" y="233097"/>
                </a:lnTo>
                <a:lnTo>
                  <a:pt x="3046" y="246838"/>
                </a:lnTo>
                <a:lnTo>
                  <a:pt x="5636" y="259808"/>
                </a:lnTo>
                <a:lnTo>
                  <a:pt x="7363" y="269725"/>
                </a:lnTo>
                <a:lnTo>
                  <a:pt x="8514" y="277607"/>
                </a:lnTo>
                <a:lnTo>
                  <a:pt x="9282" y="284131"/>
                </a:lnTo>
                <a:lnTo>
                  <a:pt x="11063" y="292290"/>
                </a:lnTo>
                <a:lnTo>
                  <a:pt x="13521" y="301540"/>
                </a:lnTo>
                <a:lnTo>
                  <a:pt x="22246" y="33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5429250" y="2125979"/>
            <a:ext cx="11430" cy="1"/>
          </a:xfrm>
          <a:custGeom>
            <a:avLst/>
            <a:gdLst/>
            <a:ahLst/>
            <a:cxnLst/>
            <a:rect l="0" t="0" r="0" b="0"/>
            <a:pathLst>
              <a:path w="11430" h="1">
                <a:moveTo>
                  <a:pt x="1142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5589270" y="2057400"/>
            <a:ext cx="29446" cy="628651"/>
          </a:xfrm>
          <a:custGeom>
            <a:avLst/>
            <a:gdLst/>
            <a:ahLst/>
            <a:cxnLst/>
            <a:rect l="0" t="0" r="0" b="0"/>
            <a:pathLst>
              <a:path w="29446" h="628651">
                <a:moveTo>
                  <a:pt x="0" y="0"/>
                </a:moveTo>
                <a:lnTo>
                  <a:pt x="0" y="34053"/>
                </a:lnTo>
                <a:lnTo>
                  <a:pt x="6067" y="121144"/>
                </a:lnTo>
                <a:lnTo>
                  <a:pt x="9125" y="149343"/>
                </a:lnTo>
                <a:lnTo>
                  <a:pt x="12433" y="171952"/>
                </a:lnTo>
                <a:lnTo>
                  <a:pt x="15908" y="190834"/>
                </a:lnTo>
                <a:lnTo>
                  <a:pt x="18226" y="207233"/>
                </a:lnTo>
                <a:lnTo>
                  <a:pt x="19770" y="221975"/>
                </a:lnTo>
                <a:lnTo>
                  <a:pt x="20800" y="235613"/>
                </a:lnTo>
                <a:lnTo>
                  <a:pt x="21487" y="249785"/>
                </a:lnTo>
                <a:lnTo>
                  <a:pt x="22249" y="279079"/>
                </a:lnTo>
                <a:lnTo>
                  <a:pt x="22836" y="385976"/>
                </a:lnTo>
                <a:lnTo>
                  <a:pt x="22858" y="468475"/>
                </a:lnTo>
                <a:lnTo>
                  <a:pt x="24129" y="488846"/>
                </a:lnTo>
                <a:lnTo>
                  <a:pt x="28927" y="545348"/>
                </a:lnTo>
                <a:lnTo>
                  <a:pt x="29445" y="566765"/>
                </a:lnTo>
                <a:lnTo>
                  <a:pt x="28520" y="582313"/>
                </a:lnTo>
                <a:lnTo>
                  <a:pt x="26632" y="593949"/>
                </a:lnTo>
                <a:lnTo>
                  <a:pt x="25375" y="602976"/>
                </a:lnTo>
                <a:lnTo>
                  <a:pt x="24536" y="610264"/>
                </a:lnTo>
                <a:lnTo>
                  <a:pt x="22859" y="6286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783579" y="1977389"/>
            <a:ext cx="22862" cy="765812"/>
          </a:xfrm>
          <a:custGeom>
            <a:avLst/>
            <a:gdLst/>
            <a:ahLst/>
            <a:cxnLst/>
            <a:rect l="0" t="0" r="0" b="0"/>
            <a:pathLst>
              <a:path w="22862" h="765812">
                <a:moveTo>
                  <a:pt x="22861" y="0"/>
                </a:moveTo>
                <a:lnTo>
                  <a:pt x="22861" y="547452"/>
                </a:lnTo>
                <a:lnTo>
                  <a:pt x="21591" y="577058"/>
                </a:lnTo>
                <a:lnTo>
                  <a:pt x="19474" y="606955"/>
                </a:lnTo>
                <a:lnTo>
                  <a:pt x="15005" y="659648"/>
                </a:lnTo>
                <a:lnTo>
                  <a:pt x="13019" y="691534"/>
                </a:lnTo>
                <a:lnTo>
                  <a:pt x="12137" y="710785"/>
                </a:lnTo>
                <a:lnTo>
                  <a:pt x="11901" y="717697"/>
                </a:lnTo>
                <a:lnTo>
                  <a:pt x="10474" y="724845"/>
                </a:lnTo>
                <a:lnTo>
                  <a:pt x="8253" y="732150"/>
                </a:lnTo>
                <a:lnTo>
                  <a:pt x="5502" y="739560"/>
                </a:lnTo>
                <a:lnTo>
                  <a:pt x="3668" y="745770"/>
                </a:lnTo>
                <a:lnTo>
                  <a:pt x="2446" y="751180"/>
                </a:lnTo>
                <a:lnTo>
                  <a:pt x="0" y="7658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217920" y="2000250"/>
            <a:ext cx="251402" cy="685801"/>
          </a:xfrm>
          <a:custGeom>
            <a:avLst/>
            <a:gdLst/>
            <a:ahLst/>
            <a:cxnLst/>
            <a:rect l="0" t="0" r="0" b="0"/>
            <a:pathLst>
              <a:path w="251402" h="685801">
                <a:moveTo>
                  <a:pt x="80009" y="0"/>
                </a:moveTo>
                <a:lnTo>
                  <a:pt x="80009" y="35591"/>
                </a:lnTo>
                <a:lnTo>
                  <a:pt x="81280" y="45317"/>
                </a:lnTo>
                <a:lnTo>
                  <a:pt x="83396" y="58151"/>
                </a:lnTo>
                <a:lnTo>
                  <a:pt x="86077" y="73057"/>
                </a:lnTo>
                <a:lnTo>
                  <a:pt x="87865" y="89345"/>
                </a:lnTo>
                <a:lnTo>
                  <a:pt x="89056" y="106553"/>
                </a:lnTo>
                <a:lnTo>
                  <a:pt x="90380" y="141337"/>
                </a:lnTo>
                <a:lnTo>
                  <a:pt x="91125" y="189479"/>
                </a:lnTo>
                <a:lnTo>
                  <a:pt x="91398" y="260497"/>
                </a:lnTo>
                <a:lnTo>
                  <a:pt x="88872" y="293045"/>
                </a:lnTo>
                <a:lnTo>
                  <a:pt x="75721" y="433820"/>
                </a:lnTo>
                <a:lnTo>
                  <a:pt x="71754" y="488719"/>
                </a:lnTo>
                <a:lnTo>
                  <a:pt x="69990" y="522431"/>
                </a:lnTo>
                <a:lnTo>
                  <a:pt x="69520" y="534977"/>
                </a:lnTo>
                <a:lnTo>
                  <a:pt x="67936" y="552231"/>
                </a:lnTo>
                <a:lnTo>
                  <a:pt x="62790" y="595109"/>
                </a:lnTo>
                <a:lnTo>
                  <a:pt x="59640" y="610099"/>
                </a:lnTo>
                <a:lnTo>
                  <a:pt x="56270" y="620093"/>
                </a:lnTo>
                <a:lnTo>
                  <a:pt x="52753" y="626755"/>
                </a:lnTo>
                <a:lnTo>
                  <a:pt x="50409" y="629926"/>
                </a:lnTo>
                <a:lnTo>
                  <a:pt x="48845" y="630771"/>
                </a:lnTo>
                <a:lnTo>
                  <a:pt x="47803" y="630064"/>
                </a:lnTo>
                <a:lnTo>
                  <a:pt x="40269" y="610865"/>
                </a:lnTo>
                <a:lnTo>
                  <a:pt x="38276" y="600283"/>
                </a:lnTo>
                <a:lnTo>
                  <a:pt x="36947" y="588149"/>
                </a:lnTo>
                <a:lnTo>
                  <a:pt x="36061" y="574979"/>
                </a:lnTo>
                <a:lnTo>
                  <a:pt x="35471" y="562389"/>
                </a:lnTo>
                <a:lnTo>
                  <a:pt x="34815" y="538240"/>
                </a:lnTo>
                <a:lnTo>
                  <a:pt x="34445" y="509293"/>
                </a:lnTo>
                <a:lnTo>
                  <a:pt x="37745" y="489242"/>
                </a:lnTo>
                <a:lnTo>
                  <a:pt x="43445" y="468901"/>
                </a:lnTo>
                <a:lnTo>
                  <a:pt x="50212" y="451393"/>
                </a:lnTo>
                <a:lnTo>
                  <a:pt x="55064" y="440629"/>
                </a:lnTo>
                <a:lnTo>
                  <a:pt x="72759" y="403747"/>
                </a:lnTo>
                <a:lnTo>
                  <a:pt x="82291" y="384336"/>
                </a:lnTo>
                <a:lnTo>
                  <a:pt x="87880" y="376874"/>
                </a:lnTo>
                <a:lnTo>
                  <a:pt x="94147" y="370629"/>
                </a:lnTo>
                <a:lnTo>
                  <a:pt x="100864" y="365196"/>
                </a:lnTo>
                <a:lnTo>
                  <a:pt x="106613" y="360304"/>
                </a:lnTo>
                <a:lnTo>
                  <a:pt x="111715" y="355772"/>
                </a:lnTo>
                <a:lnTo>
                  <a:pt x="120771" y="347351"/>
                </a:lnTo>
                <a:lnTo>
                  <a:pt x="129029" y="339375"/>
                </a:lnTo>
                <a:lnTo>
                  <a:pt x="134279" y="336740"/>
                </a:lnTo>
                <a:lnTo>
                  <a:pt x="140319" y="334983"/>
                </a:lnTo>
                <a:lnTo>
                  <a:pt x="146886" y="333812"/>
                </a:lnTo>
                <a:lnTo>
                  <a:pt x="152534" y="333031"/>
                </a:lnTo>
                <a:lnTo>
                  <a:pt x="157569" y="332510"/>
                </a:lnTo>
                <a:lnTo>
                  <a:pt x="162195" y="332163"/>
                </a:lnTo>
                <a:lnTo>
                  <a:pt x="167820" y="331932"/>
                </a:lnTo>
                <a:lnTo>
                  <a:pt x="180843" y="331675"/>
                </a:lnTo>
                <a:lnTo>
                  <a:pt x="186602" y="332876"/>
                </a:lnTo>
                <a:lnTo>
                  <a:pt x="191711" y="334947"/>
                </a:lnTo>
                <a:lnTo>
                  <a:pt x="196387" y="337598"/>
                </a:lnTo>
                <a:lnTo>
                  <a:pt x="200775" y="339365"/>
                </a:lnTo>
                <a:lnTo>
                  <a:pt x="204970" y="340543"/>
                </a:lnTo>
                <a:lnTo>
                  <a:pt x="209036" y="341329"/>
                </a:lnTo>
                <a:lnTo>
                  <a:pt x="213017" y="344392"/>
                </a:lnTo>
                <a:lnTo>
                  <a:pt x="220827" y="354570"/>
                </a:lnTo>
                <a:lnTo>
                  <a:pt x="228532" y="364173"/>
                </a:lnTo>
                <a:lnTo>
                  <a:pt x="236190" y="373944"/>
                </a:lnTo>
                <a:lnTo>
                  <a:pt x="243826" y="386754"/>
                </a:lnTo>
                <a:lnTo>
                  <a:pt x="248067" y="400914"/>
                </a:lnTo>
                <a:lnTo>
                  <a:pt x="249952" y="416943"/>
                </a:lnTo>
                <a:lnTo>
                  <a:pt x="250789" y="436768"/>
                </a:lnTo>
                <a:lnTo>
                  <a:pt x="251261" y="463281"/>
                </a:lnTo>
                <a:lnTo>
                  <a:pt x="251401" y="493292"/>
                </a:lnTo>
                <a:lnTo>
                  <a:pt x="248046" y="511764"/>
                </a:lnTo>
                <a:lnTo>
                  <a:pt x="241053" y="530980"/>
                </a:lnTo>
                <a:lnTo>
                  <a:pt x="235632" y="543217"/>
                </a:lnTo>
                <a:lnTo>
                  <a:pt x="229478" y="556454"/>
                </a:lnTo>
                <a:lnTo>
                  <a:pt x="222835" y="567819"/>
                </a:lnTo>
                <a:lnTo>
                  <a:pt x="215866" y="577936"/>
                </a:lnTo>
                <a:lnTo>
                  <a:pt x="208681" y="587221"/>
                </a:lnTo>
                <a:lnTo>
                  <a:pt x="202620" y="595950"/>
                </a:lnTo>
                <a:lnTo>
                  <a:pt x="197310" y="604310"/>
                </a:lnTo>
                <a:lnTo>
                  <a:pt x="192500" y="612423"/>
                </a:lnTo>
                <a:lnTo>
                  <a:pt x="186753" y="619102"/>
                </a:lnTo>
                <a:lnTo>
                  <a:pt x="180382" y="624825"/>
                </a:lnTo>
                <a:lnTo>
                  <a:pt x="173595" y="629909"/>
                </a:lnTo>
                <a:lnTo>
                  <a:pt x="167799" y="634569"/>
                </a:lnTo>
                <a:lnTo>
                  <a:pt x="162666" y="638946"/>
                </a:lnTo>
                <a:lnTo>
                  <a:pt x="157974" y="643134"/>
                </a:lnTo>
                <a:lnTo>
                  <a:pt x="152306" y="647196"/>
                </a:lnTo>
                <a:lnTo>
                  <a:pt x="145987" y="651174"/>
                </a:lnTo>
                <a:lnTo>
                  <a:pt x="139234" y="655096"/>
                </a:lnTo>
                <a:lnTo>
                  <a:pt x="130923" y="658980"/>
                </a:lnTo>
                <a:lnTo>
                  <a:pt x="121572" y="662840"/>
                </a:lnTo>
                <a:lnTo>
                  <a:pt x="111528" y="666683"/>
                </a:lnTo>
                <a:lnTo>
                  <a:pt x="102292" y="670515"/>
                </a:lnTo>
                <a:lnTo>
                  <a:pt x="93594" y="674340"/>
                </a:lnTo>
                <a:lnTo>
                  <a:pt x="85256" y="678160"/>
                </a:lnTo>
                <a:lnTo>
                  <a:pt x="78427" y="680706"/>
                </a:lnTo>
                <a:lnTo>
                  <a:pt x="72605" y="682404"/>
                </a:lnTo>
                <a:lnTo>
                  <a:pt x="67453" y="683536"/>
                </a:lnTo>
                <a:lnTo>
                  <a:pt x="61478" y="684290"/>
                </a:lnTo>
                <a:lnTo>
                  <a:pt x="54956" y="684793"/>
                </a:lnTo>
                <a:lnTo>
                  <a:pt x="48067" y="685129"/>
                </a:lnTo>
                <a:lnTo>
                  <a:pt x="33639" y="685501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6503773" y="2356371"/>
            <a:ext cx="171347" cy="316444"/>
          </a:xfrm>
          <a:custGeom>
            <a:avLst/>
            <a:gdLst/>
            <a:ahLst/>
            <a:cxnLst/>
            <a:rect l="0" t="0" r="0" b="0"/>
            <a:pathLst>
              <a:path w="171347" h="316444">
                <a:moveTo>
                  <a:pt x="11327" y="169658"/>
                </a:moveTo>
                <a:lnTo>
                  <a:pt x="23462" y="163591"/>
                </a:lnTo>
                <a:lnTo>
                  <a:pt x="28307" y="161803"/>
                </a:lnTo>
                <a:lnTo>
                  <a:pt x="32807" y="160612"/>
                </a:lnTo>
                <a:lnTo>
                  <a:pt x="37077" y="159817"/>
                </a:lnTo>
                <a:lnTo>
                  <a:pt x="41194" y="158018"/>
                </a:lnTo>
                <a:lnTo>
                  <a:pt x="45207" y="155548"/>
                </a:lnTo>
                <a:lnTo>
                  <a:pt x="49154" y="152632"/>
                </a:lnTo>
                <a:lnTo>
                  <a:pt x="72911" y="136391"/>
                </a:lnTo>
                <a:lnTo>
                  <a:pt x="81593" y="129700"/>
                </a:lnTo>
                <a:lnTo>
                  <a:pt x="89921" y="122700"/>
                </a:lnTo>
                <a:lnTo>
                  <a:pt x="98013" y="115493"/>
                </a:lnTo>
                <a:lnTo>
                  <a:pt x="113777" y="100711"/>
                </a:lnTo>
                <a:lnTo>
                  <a:pt x="138526" y="76594"/>
                </a:lnTo>
                <a:lnTo>
                  <a:pt x="143116" y="70785"/>
                </a:lnTo>
                <a:lnTo>
                  <a:pt x="147446" y="64373"/>
                </a:lnTo>
                <a:lnTo>
                  <a:pt x="151602" y="57558"/>
                </a:lnTo>
                <a:lnTo>
                  <a:pt x="154374" y="51745"/>
                </a:lnTo>
                <a:lnTo>
                  <a:pt x="157453" y="41899"/>
                </a:lnTo>
                <a:lnTo>
                  <a:pt x="158822" y="33290"/>
                </a:lnTo>
                <a:lnTo>
                  <a:pt x="159186" y="29216"/>
                </a:lnTo>
                <a:lnTo>
                  <a:pt x="158160" y="25230"/>
                </a:lnTo>
                <a:lnTo>
                  <a:pt x="153633" y="17415"/>
                </a:lnTo>
                <a:lnTo>
                  <a:pt x="150012" y="11942"/>
                </a:lnTo>
                <a:lnTo>
                  <a:pt x="145777" y="7276"/>
                </a:lnTo>
                <a:lnTo>
                  <a:pt x="142870" y="4253"/>
                </a:lnTo>
                <a:lnTo>
                  <a:pt x="139662" y="2238"/>
                </a:lnTo>
                <a:lnTo>
                  <a:pt x="136254" y="895"/>
                </a:lnTo>
                <a:lnTo>
                  <a:pt x="132711" y="0"/>
                </a:lnTo>
                <a:lnTo>
                  <a:pt x="129080" y="672"/>
                </a:lnTo>
                <a:lnTo>
                  <a:pt x="125389" y="2391"/>
                </a:lnTo>
                <a:lnTo>
                  <a:pt x="121659" y="4807"/>
                </a:lnTo>
                <a:lnTo>
                  <a:pt x="117901" y="6417"/>
                </a:lnTo>
                <a:lnTo>
                  <a:pt x="114126" y="7491"/>
                </a:lnTo>
                <a:lnTo>
                  <a:pt x="110340" y="8207"/>
                </a:lnTo>
                <a:lnTo>
                  <a:pt x="105275" y="11224"/>
                </a:lnTo>
                <a:lnTo>
                  <a:pt x="99359" y="15776"/>
                </a:lnTo>
                <a:lnTo>
                  <a:pt x="92875" y="21350"/>
                </a:lnTo>
                <a:lnTo>
                  <a:pt x="87282" y="26336"/>
                </a:lnTo>
                <a:lnTo>
                  <a:pt x="77681" y="35263"/>
                </a:lnTo>
                <a:lnTo>
                  <a:pt x="73343" y="40691"/>
                </a:lnTo>
                <a:lnTo>
                  <a:pt x="69181" y="46850"/>
                </a:lnTo>
                <a:lnTo>
                  <a:pt x="65136" y="53497"/>
                </a:lnTo>
                <a:lnTo>
                  <a:pt x="47307" y="81053"/>
                </a:lnTo>
                <a:lnTo>
                  <a:pt x="41663" y="90269"/>
                </a:lnTo>
                <a:lnTo>
                  <a:pt x="36632" y="98952"/>
                </a:lnTo>
                <a:lnTo>
                  <a:pt x="32007" y="107281"/>
                </a:lnTo>
                <a:lnTo>
                  <a:pt x="26384" y="119183"/>
                </a:lnTo>
                <a:lnTo>
                  <a:pt x="13361" y="149342"/>
                </a:lnTo>
                <a:lnTo>
                  <a:pt x="8874" y="163734"/>
                </a:lnTo>
                <a:lnTo>
                  <a:pt x="5881" y="177139"/>
                </a:lnTo>
                <a:lnTo>
                  <a:pt x="3886" y="189885"/>
                </a:lnTo>
                <a:lnTo>
                  <a:pt x="2556" y="200923"/>
                </a:lnTo>
                <a:lnTo>
                  <a:pt x="1670" y="210821"/>
                </a:lnTo>
                <a:lnTo>
                  <a:pt x="1079" y="219960"/>
                </a:lnTo>
                <a:lnTo>
                  <a:pt x="422" y="236888"/>
                </a:lnTo>
                <a:lnTo>
                  <a:pt x="52" y="260698"/>
                </a:lnTo>
                <a:lnTo>
                  <a:pt x="0" y="268452"/>
                </a:lnTo>
                <a:lnTo>
                  <a:pt x="1236" y="274891"/>
                </a:lnTo>
                <a:lnTo>
                  <a:pt x="3329" y="280453"/>
                </a:lnTo>
                <a:lnTo>
                  <a:pt x="5995" y="285432"/>
                </a:lnTo>
                <a:lnTo>
                  <a:pt x="9042" y="290020"/>
                </a:lnTo>
                <a:lnTo>
                  <a:pt x="12343" y="294350"/>
                </a:lnTo>
                <a:lnTo>
                  <a:pt x="15815" y="298506"/>
                </a:lnTo>
                <a:lnTo>
                  <a:pt x="19399" y="301277"/>
                </a:lnTo>
                <a:lnTo>
                  <a:pt x="23058" y="303124"/>
                </a:lnTo>
                <a:lnTo>
                  <a:pt x="26767" y="304356"/>
                </a:lnTo>
                <a:lnTo>
                  <a:pt x="30511" y="306447"/>
                </a:lnTo>
                <a:lnTo>
                  <a:pt x="34275" y="309111"/>
                </a:lnTo>
                <a:lnTo>
                  <a:pt x="38056" y="312156"/>
                </a:lnTo>
                <a:lnTo>
                  <a:pt x="43116" y="314187"/>
                </a:lnTo>
                <a:lnTo>
                  <a:pt x="49030" y="315541"/>
                </a:lnTo>
                <a:lnTo>
                  <a:pt x="55511" y="316443"/>
                </a:lnTo>
                <a:lnTo>
                  <a:pt x="61103" y="315775"/>
                </a:lnTo>
                <a:lnTo>
                  <a:pt x="66101" y="314060"/>
                </a:lnTo>
                <a:lnTo>
                  <a:pt x="70703" y="311646"/>
                </a:lnTo>
                <a:lnTo>
                  <a:pt x="76311" y="310037"/>
                </a:lnTo>
                <a:lnTo>
                  <a:pt x="82590" y="308964"/>
                </a:lnTo>
                <a:lnTo>
                  <a:pt x="89316" y="308249"/>
                </a:lnTo>
                <a:lnTo>
                  <a:pt x="95069" y="306502"/>
                </a:lnTo>
                <a:lnTo>
                  <a:pt x="100175" y="304067"/>
                </a:lnTo>
                <a:lnTo>
                  <a:pt x="104849" y="301175"/>
                </a:lnTo>
                <a:lnTo>
                  <a:pt x="113044" y="296706"/>
                </a:lnTo>
                <a:lnTo>
                  <a:pt x="135698" y="284967"/>
                </a:lnTo>
                <a:lnTo>
                  <a:pt x="145041" y="279551"/>
                </a:lnTo>
                <a:lnTo>
                  <a:pt x="152540" y="274670"/>
                </a:lnTo>
                <a:lnTo>
                  <a:pt x="171346" y="2610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7040880" y="1965960"/>
            <a:ext cx="182880" cy="628650"/>
          </a:xfrm>
          <a:custGeom>
            <a:avLst/>
            <a:gdLst/>
            <a:ahLst/>
            <a:cxnLst/>
            <a:rect l="0" t="0" r="0" b="0"/>
            <a:pathLst>
              <a:path w="182880" h="628650">
                <a:moveTo>
                  <a:pt x="0" y="0"/>
                </a:moveTo>
                <a:lnTo>
                  <a:pt x="6068" y="24271"/>
                </a:lnTo>
                <a:lnTo>
                  <a:pt x="9047" y="42960"/>
                </a:lnTo>
                <a:lnTo>
                  <a:pt x="9841" y="51500"/>
                </a:lnTo>
                <a:lnTo>
                  <a:pt x="11640" y="63543"/>
                </a:lnTo>
                <a:lnTo>
                  <a:pt x="17027" y="93858"/>
                </a:lnTo>
                <a:lnTo>
                  <a:pt x="18971" y="112102"/>
                </a:lnTo>
                <a:lnTo>
                  <a:pt x="20267" y="131884"/>
                </a:lnTo>
                <a:lnTo>
                  <a:pt x="21708" y="171645"/>
                </a:lnTo>
                <a:lnTo>
                  <a:pt x="22347" y="206250"/>
                </a:lnTo>
                <a:lnTo>
                  <a:pt x="19246" y="282589"/>
                </a:lnTo>
                <a:lnTo>
                  <a:pt x="16640" y="333173"/>
                </a:lnTo>
                <a:lnTo>
                  <a:pt x="13633" y="374515"/>
                </a:lnTo>
                <a:lnTo>
                  <a:pt x="10359" y="409697"/>
                </a:lnTo>
                <a:lnTo>
                  <a:pt x="6906" y="440771"/>
                </a:lnTo>
                <a:lnTo>
                  <a:pt x="4604" y="465297"/>
                </a:lnTo>
                <a:lnTo>
                  <a:pt x="3069" y="485458"/>
                </a:lnTo>
                <a:lnTo>
                  <a:pt x="2045" y="502708"/>
                </a:lnTo>
                <a:lnTo>
                  <a:pt x="909" y="545582"/>
                </a:lnTo>
                <a:lnTo>
                  <a:pt x="180" y="597001"/>
                </a:lnTo>
                <a:lnTo>
                  <a:pt x="53" y="578914"/>
                </a:lnTo>
                <a:lnTo>
                  <a:pt x="4" y="523838"/>
                </a:lnTo>
                <a:lnTo>
                  <a:pt x="2542" y="509245"/>
                </a:lnTo>
                <a:lnTo>
                  <a:pt x="6775" y="491897"/>
                </a:lnTo>
                <a:lnTo>
                  <a:pt x="12136" y="472711"/>
                </a:lnTo>
                <a:lnTo>
                  <a:pt x="18251" y="454840"/>
                </a:lnTo>
                <a:lnTo>
                  <a:pt x="24867" y="437847"/>
                </a:lnTo>
                <a:lnTo>
                  <a:pt x="31818" y="421438"/>
                </a:lnTo>
                <a:lnTo>
                  <a:pt x="36451" y="407958"/>
                </a:lnTo>
                <a:lnTo>
                  <a:pt x="39542" y="396432"/>
                </a:lnTo>
                <a:lnTo>
                  <a:pt x="41600" y="386208"/>
                </a:lnTo>
                <a:lnTo>
                  <a:pt x="45513" y="378122"/>
                </a:lnTo>
                <a:lnTo>
                  <a:pt x="50662" y="371461"/>
                </a:lnTo>
                <a:lnTo>
                  <a:pt x="56634" y="365750"/>
                </a:lnTo>
                <a:lnTo>
                  <a:pt x="61887" y="359404"/>
                </a:lnTo>
                <a:lnTo>
                  <a:pt x="66658" y="352632"/>
                </a:lnTo>
                <a:lnTo>
                  <a:pt x="71109" y="345578"/>
                </a:lnTo>
                <a:lnTo>
                  <a:pt x="75345" y="339605"/>
                </a:lnTo>
                <a:lnTo>
                  <a:pt x="79440" y="334353"/>
                </a:lnTo>
                <a:lnTo>
                  <a:pt x="83440" y="329582"/>
                </a:lnTo>
                <a:lnTo>
                  <a:pt x="87377" y="326401"/>
                </a:lnTo>
                <a:lnTo>
                  <a:pt x="91271" y="324281"/>
                </a:lnTo>
                <a:lnTo>
                  <a:pt x="95137" y="322867"/>
                </a:lnTo>
                <a:lnTo>
                  <a:pt x="98984" y="321924"/>
                </a:lnTo>
                <a:lnTo>
                  <a:pt x="102820" y="321296"/>
                </a:lnTo>
                <a:lnTo>
                  <a:pt x="106646" y="320877"/>
                </a:lnTo>
                <a:lnTo>
                  <a:pt x="110467" y="320598"/>
                </a:lnTo>
                <a:lnTo>
                  <a:pt x="114285" y="320412"/>
                </a:lnTo>
                <a:lnTo>
                  <a:pt x="118100" y="320288"/>
                </a:lnTo>
                <a:lnTo>
                  <a:pt x="135605" y="320113"/>
                </a:lnTo>
                <a:lnTo>
                  <a:pt x="141203" y="321358"/>
                </a:lnTo>
                <a:lnTo>
                  <a:pt x="146205" y="323459"/>
                </a:lnTo>
                <a:lnTo>
                  <a:pt x="150810" y="326129"/>
                </a:lnTo>
                <a:lnTo>
                  <a:pt x="155150" y="329179"/>
                </a:lnTo>
                <a:lnTo>
                  <a:pt x="159313" y="332483"/>
                </a:lnTo>
                <a:lnTo>
                  <a:pt x="163358" y="335955"/>
                </a:lnTo>
                <a:lnTo>
                  <a:pt x="166056" y="340810"/>
                </a:lnTo>
                <a:lnTo>
                  <a:pt x="171122" y="358508"/>
                </a:lnTo>
                <a:lnTo>
                  <a:pt x="176807" y="368040"/>
                </a:lnTo>
                <a:lnTo>
                  <a:pt x="180180" y="383283"/>
                </a:lnTo>
                <a:lnTo>
                  <a:pt x="181680" y="401488"/>
                </a:lnTo>
                <a:lnTo>
                  <a:pt x="182347" y="418045"/>
                </a:lnTo>
                <a:lnTo>
                  <a:pt x="182879" y="6286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7326718" y="2209167"/>
            <a:ext cx="182792" cy="385443"/>
          </a:xfrm>
          <a:custGeom>
            <a:avLst/>
            <a:gdLst/>
            <a:ahLst/>
            <a:cxnLst/>
            <a:rect l="0" t="0" r="0" b="0"/>
            <a:pathLst>
              <a:path w="182792" h="385443">
                <a:moveTo>
                  <a:pt x="148501" y="19683"/>
                </a:moveTo>
                <a:lnTo>
                  <a:pt x="138660" y="0"/>
                </a:lnTo>
                <a:lnTo>
                  <a:pt x="136861" y="211"/>
                </a:lnTo>
                <a:lnTo>
                  <a:pt x="131474" y="3832"/>
                </a:lnTo>
                <a:lnTo>
                  <a:pt x="128261" y="6575"/>
                </a:lnTo>
                <a:lnTo>
                  <a:pt x="124848" y="9674"/>
                </a:lnTo>
                <a:lnTo>
                  <a:pt x="117668" y="16504"/>
                </a:lnTo>
                <a:lnTo>
                  <a:pt x="110245" y="23773"/>
                </a:lnTo>
                <a:lnTo>
                  <a:pt x="103947" y="31300"/>
                </a:lnTo>
                <a:lnTo>
                  <a:pt x="86789" y="53209"/>
                </a:lnTo>
                <a:lnTo>
                  <a:pt x="78150" y="67433"/>
                </a:lnTo>
                <a:lnTo>
                  <a:pt x="69850" y="83267"/>
                </a:lnTo>
                <a:lnTo>
                  <a:pt x="61778" y="100172"/>
                </a:lnTo>
                <a:lnTo>
                  <a:pt x="52585" y="121602"/>
                </a:lnTo>
                <a:lnTo>
                  <a:pt x="32212" y="172507"/>
                </a:lnTo>
                <a:lnTo>
                  <a:pt x="17231" y="212064"/>
                </a:lnTo>
                <a:lnTo>
                  <a:pt x="11458" y="227947"/>
                </a:lnTo>
                <a:lnTo>
                  <a:pt x="7609" y="241076"/>
                </a:lnTo>
                <a:lnTo>
                  <a:pt x="5043" y="252368"/>
                </a:lnTo>
                <a:lnTo>
                  <a:pt x="3333" y="262436"/>
                </a:lnTo>
                <a:lnTo>
                  <a:pt x="2192" y="272958"/>
                </a:lnTo>
                <a:lnTo>
                  <a:pt x="1433" y="283783"/>
                </a:lnTo>
                <a:lnTo>
                  <a:pt x="925" y="294810"/>
                </a:lnTo>
                <a:lnTo>
                  <a:pt x="362" y="317221"/>
                </a:lnTo>
                <a:lnTo>
                  <a:pt x="0" y="350518"/>
                </a:lnTo>
                <a:lnTo>
                  <a:pt x="1240" y="354539"/>
                </a:lnTo>
                <a:lnTo>
                  <a:pt x="3337" y="357220"/>
                </a:lnTo>
                <a:lnTo>
                  <a:pt x="6005" y="359008"/>
                </a:lnTo>
                <a:lnTo>
                  <a:pt x="9054" y="360199"/>
                </a:lnTo>
                <a:lnTo>
                  <a:pt x="12357" y="360994"/>
                </a:lnTo>
                <a:lnTo>
                  <a:pt x="20714" y="362269"/>
                </a:lnTo>
                <a:lnTo>
                  <a:pt x="23940" y="361103"/>
                </a:lnTo>
                <a:lnTo>
                  <a:pt x="28631" y="359056"/>
                </a:lnTo>
                <a:lnTo>
                  <a:pt x="34298" y="356422"/>
                </a:lnTo>
                <a:lnTo>
                  <a:pt x="39346" y="353395"/>
                </a:lnTo>
                <a:lnTo>
                  <a:pt x="43981" y="350108"/>
                </a:lnTo>
                <a:lnTo>
                  <a:pt x="48341" y="346646"/>
                </a:lnTo>
                <a:lnTo>
                  <a:pt x="52518" y="343068"/>
                </a:lnTo>
                <a:lnTo>
                  <a:pt x="56573" y="339413"/>
                </a:lnTo>
                <a:lnTo>
                  <a:pt x="60545" y="335706"/>
                </a:lnTo>
                <a:lnTo>
                  <a:pt x="64464" y="330695"/>
                </a:lnTo>
                <a:lnTo>
                  <a:pt x="68346" y="324814"/>
                </a:lnTo>
                <a:lnTo>
                  <a:pt x="72205" y="318353"/>
                </a:lnTo>
                <a:lnTo>
                  <a:pt x="76047" y="311507"/>
                </a:lnTo>
                <a:lnTo>
                  <a:pt x="83704" y="297125"/>
                </a:lnTo>
                <a:lnTo>
                  <a:pt x="95153" y="274749"/>
                </a:lnTo>
                <a:lnTo>
                  <a:pt x="97696" y="267197"/>
                </a:lnTo>
                <a:lnTo>
                  <a:pt x="99391" y="259622"/>
                </a:lnTo>
                <a:lnTo>
                  <a:pt x="100521" y="252032"/>
                </a:lnTo>
                <a:lnTo>
                  <a:pt x="103815" y="236812"/>
                </a:lnTo>
                <a:lnTo>
                  <a:pt x="128333" y="135184"/>
                </a:lnTo>
                <a:lnTo>
                  <a:pt x="131246" y="120814"/>
                </a:lnTo>
                <a:lnTo>
                  <a:pt x="133187" y="108693"/>
                </a:lnTo>
                <a:lnTo>
                  <a:pt x="134483" y="98073"/>
                </a:lnTo>
                <a:lnTo>
                  <a:pt x="135345" y="84643"/>
                </a:lnTo>
                <a:lnTo>
                  <a:pt x="135921" y="69339"/>
                </a:lnTo>
                <a:lnTo>
                  <a:pt x="136304" y="52787"/>
                </a:lnTo>
                <a:lnTo>
                  <a:pt x="137830" y="43022"/>
                </a:lnTo>
                <a:lnTo>
                  <a:pt x="140117" y="37782"/>
                </a:lnTo>
                <a:lnTo>
                  <a:pt x="142912" y="35559"/>
                </a:lnTo>
                <a:lnTo>
                  <a:pt x="144775" y="35347"/>
                </a:lnTo>
                <a:lnTo>
                  <a:pt x="146017" y="36475"/>
                </a:lnTo>
                <a:lnTo>
                  <a:pt x="146845" y="38498"/>
                </a:lnTo>
                <a:lnTo>
                  <a:pt x="148011" y="47412"/>
                </a:lnTo>
                <a:lnTo>
                  <a:pt x="148284" y="64603"/>
                </a:lnTo>
                <a:lnTo>
                  <a:pt x="148355" y="76300"/>
                </a:lnTo>
                <a:lnTo>
                  <a:pt x="149674" y="91717"/>
                </a:lnTo>
                <a:lnTo>
                  <a:pt x="151823" y="109616"/>
                </a:lnTo>
                <a:lnTo>
                  <a:pt x="154526" y="129168"/>
                </a:lnTo>
                <a:lnTo>
                  <a:pt x="156328" y="146013"/>
                </a:lnTo>
                <a:lnTo>
                  <a:pt x="157529" y="161053"/>
                </a:lnTo>
                <a:lnTo>
                  <a:pt x="158330" y="174889"/>
                </a:lnTo>
                <a:lnTo>
                  <a:pt x="159220" y="220743"/>
                </a:lnTo>
                <a:lnTo>
                  <a:pt x="159457" y="248973"/>
                </a:lnTo>
                <a:lnTo>
                  <a:pt x="160885" y="274143"/>
                </a:lnTo>
                <a:lnTo>
                  <a:pt x="163107" y="297273"/>
                </a:lnTo>
                <a:lnTo>
                  <a:pt x="165858" y="319043"/>
                </a:lnTo>
                <a:lnTo>
                  <a:pt x="168963" y="336096"/>
                </a:lnTo>
                <a:lnTo>
                  <a:pt x="172303" y="350005"/>
                </a:lnTo>
                <a:lnTo>
                  <a:pt x="182791" y="385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7646669" y="2217419"/>
            <a:ext cx="68582" cy="697232"/>
          </a:xfrm>
          <a:custGeom>
            <a:avLst/>
            <a:gdLst/>
            <a:ahLst/>
            <a:cxnLst/>
            <a:rect l="0" t="0" r="0" b="0"/>
            <a:pathLst>
              <a:path w="68582" h="697232">
                <a:moveTo>
                  <a:pt x="0" y="0"/>
                </a:moveTo>
                <a:lnTo>
                  <a:pt x="6068" y="24272"/>
                </a:lnTo>
                <a:lnTo>
                  <a:pt x="7856" y="36501"/>
                </a:lnTo>
                <a:lnTo>
                  <a:pt x="9047" y="49734"/>
                </a:lnTo>
                <a:lnTo>
                  <a:pt x="9842" y="63636"/>
                </a:lnTo>
                <a:lnTo>
                  <a:pt x="10724" y="89243"/>
                </a:lnTo>
                <a:lnTo>
                  <a:pt x="11221" y="128466"/>
                </a:lnTo>
                <a:lnTo>
                  <a:pt x="11291" y="142794"/>
                </a:lnTo>
                <a:lnTo>
                  <a:pt x="12607" y="166316"/>
                </a:lnTo>
                <a:lnTo>
                  <a:pt x="19259" y="257277"/>
                </a:lnTo>
                <a:lnTo>
                  <a:pt x="21259" y="301459"/>
                </a:lnTo>
                <a:lnTo>
                  <a:pt x="42402" y="564131"/>
                </a:lnTo>
                <a:lnTo>
                  <a:pt x="44779" y="584367"/>
                </a:lnTo>
                <a:lnTo>
                  <a:pt x="47633" y="600398"/>
                </a:lnTo>
                <a:lnTo>
                  <a:pt x="50805" y="613626"/>
                </a:lnTo>
                <a:lnTo>
                  <a:pt x="52920" y="624984"/>
                </a:lnTo>
                <a:lnTo>
                  <a:pt x="54330" y="635096"/>
                </a:lnTo>
                <a:lnTo>
                  <a:pt x="55270" y="644378"/>
                </a:lnTo>
                <a:lnTo>
                  <a:pt x="57167" y="654375"/>
                </a:lnTo>
                <a:lnTo>
                  <a:pt x="59702" y="664850"/>
                </a:lnTo>
                <a:lnTo>
                  <a:pt x="68581" y="6972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7612379" y="2223951"/>
            <a:ext cx="193625" cy="288472"/>
          </a:xfrm>
          <a:custGeom>
            <a:avLst/>
            <a:gdLst/>
            <a:ahLst/>
            <a:cxnLst/>
            <a:rect l="0" t="0" r="0" b="0"/>
            <a:pathLst>
              <a:path w="193625" h="288472">
                <a:moveTo>
                  <a:pt x="0" y="39188"/>
                </a:moveTo>
                <a:lnTo>
                  <a:pt x="12137" y="27053"/>
                </a:lnTo>
                <a:lnTo>
                  <a:pt x="18251" y="22208"/>
                </a:lnTo>
                <a:lnTo>
                  <a:pt x="24868" y="17708"/>
                </a:lnTo>
                <a:lnTo>
                  <a:pt x="31819" y="13438"/>
                </a:lnTo>
                <a:lnTo>
                  <a:pt x="38992" y="9322"/>
                </a:lnTo>
                <a:lnTo>
                  <a:pt x="53737" y="1361"/>
                </a:lnTo>
                <a:lnTo>
                  <a:pt x="61224" y="0"/>
                </a:lnTo>
                <a:lnTo>
                  <a:pt x="68757" y="363"/>
                </a:lnTo>
                <a:lnTo>
                  <a:pt x="76318" y="1875"/>
                </a:lnTo>
                <a:lnTo>
                  <a:pt x="83899" y="2883"/>
                </a:lnTo>
                <a:lnTo>
                  <a:pt x="91493" y="3555"/>
                </a:lnTo>
                <a:lnTo>
                  <a:pt x="99096" y="4003"/>
                </a:lnTo>
                <a:lnTo>
                  <a:pt x="106704" y="5571"/>
                </a:lnTo>
                <a:lnTo>
                  <a:pt x="114316" y="7887"/>
                </a:lnTo>
                <a:lnTo>
                  <a:pt x="121931" y="10701"/>
                </a:lnTo>
                <a:lnTo>
                  <a:pt x="129547" y="13847"/>
                </a:lnTo>
                <a:lnTo>
                  <a:pt x="137165" y="17214"/>
                </a:lnTo>
                <a:lnTo>
                  <a:pt x="144783" y="20729"/>
                </a:lnTo>
                <a:lnTo>
                  <a:pt x="151133" y="24342"/>
                </a:lnTo>
                <a:lnTo>
                  <a:pt x="156635" y="28021"/>
                </a:lnTo>
                <a:lnTo>
                  <a:pt x="161573" y="31744"/>
                </a:lnTo>
                <a:lnTo>
                  <a:pt x="166136" y="35495"/>
                </a:lnTo>
                <a:lnTo>
                  <a:pt x="170447" y="39266"/>
                </a:lnTo>
                <a:lnTo>
                  <a:pt x="174592" y="43050"/>
                </a:lnTo>
                <a:lnTo>
                  <a:pt x="178625" y="48113"/>
                </a:lnTo>
                <a:lnTo>
                  <a:pt x="182583" y="54028"/>
                </a:lnTo>
                <a:lnTo>
                  <a:pt x="186493" y="60512"/>
                </a:lnTo>
                <a:lnTo>
                  <a:pt x="189099" y="67374"/>
                </a:lnTo>
                <a:lnTo>
                  <a:pt x="190836" y="74489"/>
                </a:lnTo>
                <a:lnTo>
                  <a:pt x="191995" y="81772"/>
                </a:lnTo>
                <a:lnTo>
                  <a:pt x="192767" y="89167"/>
                </a:lnTo>
                <a:lnTo>
                  <a:pt x="193280" y="96638"/>
                </a:lnTo>
                <a:lnTo>
                  <a:pt x="193624" y="104158"/>
                </a:lnTo>
                <a:lnTo>
                  <a:pt x="192583" y="111711"/>
                </a:lnTo>
                <a:lnTo>
                  <a:pt x="190619" y="119287"/>
                </a:lnTo>
                <a:lnTo>
                  <a:pt x="178341" y="155764"/>
                </a:lnTo>
                <a:lnTo>
                  <a:pt x="173504" y="165165"/>
                </a:lnTo>
                <a:lnTo>
                  <a:pt x="167739" y="173973"/>
                </a:lnTo>
                <a:lnTo>
                  <a:pt x="161356" y="182385"/>
                </a:lnTo>
                <a:lnTo>
                  <a:pt x="155831" y="190533"/>
                </a:lnTo>
                <a:lnTo>
                  <a:pt x="150878" y="198505"/>
                </a:lnTo>
                <a:lnTo>
                  <a:pt x="146305" y="206359"/>
                </a:lnTo>
                <a:lnTo>
                  <a:pt x="140717" y="214136"/>
                </a:lnTo>
                <a:lnTo>
                  <a:pt x="134452" y="221860"/>
                </a:lnTo>
                <a:lnTo>
                  <a:pt x="127735" y="229550"/>
                </a:lnTo>
                <a:lnTo>
                  <a:pt x="120717" y="237216"/>
                </a:lnTo>
                <a:lnTo>
                  <a:pt x="106145" y="252507"/>
                </a:lnTo>
                <a:lnTo>
                  <a:pt x="99974" y="257601"/>
                </a:lnTo>
                <a:lnTo>
                  <a:pt x="94590" y="260997"/>
                </a:lnTo>
                <a:lnTo>
                  <a:pt x="83950" y="266040"/>
                </a:lnTo>
                <a:lnTo>
                  <a:pt x="70755" y="272515"/>
                </a:lnTo>
                <a:lnTo>
                  <a:pt x="64950" y="276019"/>
                </a:lnTo>
                <a:lnTo>
                  <a:pt x="59810" y="279626"/>
                </a:lnTo>
                <a:lnTo>
                  <a:pt x="55113" y="283300"/>
                </a:lnTo>
                <a:lnTo>
                  <a:pt x="50712" y="285750"/>
                </a:lnTo>
                <a:lnTo>
                  <a:pt x="46509" y="287382"/>
                </a:lnTo>
                <a:lnTo>
                  <a:pt x="42436" y="288471"/>
                </a:lnTo>
                <a:lnTo>
                  <a:pt x="38451" y="287927"/>
                </a:lnTo>
                <a:lnTo>
                  <a:pt x="34524" y="286294"/>
                </a:lnTo>
                <a:lnTo>
                  <a:pt x="26316" y="281315"/>
                </a:lnTo>
                <a:lnTo>
                  <a:pt x="11430" y="2792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7886700" y="2183129"/>
            <a:ext cx="45720" cy="617222"/>
          </a:xfrm>
          <a:custGeom>
            <a:avLst/>
            <a:gdLst/>
            <a:ahLst/>
            <a:cxnLst/>
            <a:rect l="0" t="0" r="0" b="0"/>
            <a:pathLst>
              <a:path w="45720" h="617222">
                <a:moveTo>
                  <a:pt x="0" y="0"/>
                </a:moveTo>
                <a:lnTo>
                  <a:pt x="6067" y="12136"/>
                </a:lnTo>
                <a:lnTo>
                  <a:pt x="9125" y="24601"/>
                </a:lnTo>
                <a:lnTo>
                  <a:pt x="12433" y="41801"/>
                </a:lnTo>
                <a:lnTo>
                  <a:pt x="15908" y="62157"/>
                </a:lnTo>
                <a:lnTo>
                  <a:pt x="18226" y="79538"/>
                </a:lnTo>
                <a:lnTo>
                  <a:pt x="19770" y="94936"/>
                </a:lnTo>
                <a:lnTo>
                  <a:pt x="20800" y="109011"/>
                </a:lnTo>
                <a:lnTo>
                  <a:pt x="21487" y="123474"/>
                </a:lnTo>
                <a:lnTo>
                  <a:pt x="22249" y="153091"/>
                </a:lnTo>
                <a:lnTo>
                  <a:pt x="23722" y="171911"/>
                </a:lnTo>
                <a:lnTo>
                  <a:pt x="25975" y="193347"/>
                </a:lnTo>
                <a:lnTo>
                  <a:pt x="28747" y="216528"/>
                </a:lnTo>
                <a:lnTo>
                  <a:pt x="30594" y="251032"/>
                </a:lnTo>
                <a:lnTo>
                  <a:pt x="33195" y="375370"/>
                </a:lnTo>
                <a:lnTo>
                  <a:pt x="34145" y="485936"/>
                </a:lnTo>
                <a:lnTo>
                  <a:pt x="35463" y="506837"/>
                </a:lnTo>
                <a:lnTo>
                  <a:pt x="37612" y="528392"/>
                </a:lnTo>
                <a:lnTo>
                  <a:pt x="40315" y="550381"/>
                </a:lnTo>
                <a:lnTo>
                  <a:pt x="42116" y="567581"/>
                </a:lnTo>
                <a:lnTo>
                  <a:pt x="43318" y="581587"/>
                </a:lnTo>
                <a:lnTo>
                  <a:pt x="45719" y="6172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7852409" y="2151080"/>
            <a:ext cx="193638" cy="317800"/>
          </a:xfrm>
          <a:custGeom>
            <a:avLst/>
            <a:gdLst/>
            <a:ahLst/>
            <a:cxnLst/>
            <a:rect l="0" t="0" r="0" b="0"/>
            <a:pathLst>
              <a:path w="193638" h="317800">
                <a:moveTo>
                  <a:pt x="0" y="43479"/>
                </a:moveTo>
                <a:lnTo>
                  <a:pt x="26869" y="16611"/>
                </a:lnTo>
                <a:lnTo>
                  <a:pt x="31883" y="12867"/>
                </a:lnTo>
                <a:lnTo>
                  <a:pt x="37765" y="9101"/>
                </a:lnTo>
                <a:lnTo>
                  <a:pt x="44227" y="5321"/>
                </a:lnTo>
                <a:lnTo>
                  <a:pt x="51075" y="2800"/>
                </a:lnTo>
                <a:lnTo>
                  <a:pt x="58180" y="1120"/>
                </a:lnTo>
                <a:lnTo>
                  <a:pt x="65457" y="0"/>
                </a:lnTo>
                <a:lnTo>
                  <a:pt x="72849" y="523"/>
                </a:lnTo>
                <a:lnTo>
                  <a:pt x="80316" y="2142"/>
                </a:lnTo>
                <a:lnTo>
                  <a:pt x="87834" y="4491"/>
                </a:lnTo>
                <a:lnTo>
                  <a:pt x="95386" y="6057"/>
                </a:lnTo>
                <a:lnTo>
                  <a:pt x="102961" y="7101"/>
                </a:lnTo>
                <a:lnTo>
                  <a:pt x="110551" y="7797"/>
                </a:lnTo>
                <a:lnTo>
                  <a:pt x="118150" y="9531"/>
                </a:lnTo>
                <a:lnTo>
                  <a:pt x="125758" y="11957"/>
                </a:lnTo>
                <a:lnTo>
                  <a:pt x="133368" y="14845"/>
                </a:lnTo>
                <a:lnTo>
                  <a:pt x="139712" y="18040"/>
                </a:lnTo>
                <a:lnTo>
                  <a:pt x="145212" y="21440"/>
                </a:lnTo>
                <a:lnTo>
                  <a:pt x="150149" y="24976"/>
                </a:lnTo>
                <a:lnTo>
                  <a:pt x="154709" y="28604"/>
                </a:lnTo>
                <a:lnTo>
                  <a:pt x="159019" y="32292"/>
                </a:lnTo>
                <a:lnTo>
                  <a:pt x="163163" y="36022"/>
                </a:lnTo>
                <a:lnTo>
                  <a:pt x="167196" y="41048"/>
                </a:lnTo>
                <a:lnTo>
                  <a:pt x="171154" y="46938"/>
                </a:lnTo>
                <a:lnTo>
                  <a:pt x="175063" y="53405"/>
                </a:lnTo>
                <a:lnTo>
                  <a:pt x="178939" y="60257"/>
                </a:lnTo>
                <a:lnTo>
                  <a:pt x="186632" y="74643"/>
                </a:lnTo>
                <a:lnTo>
                  <a:pt x="189191" y="82035"/>
                </a:lnTo>
                <a:lnTo>
                  <a:pt x="190897" y="89503"/>
                </a:lnTo>
                <a:lnTo>
                  <a:pt x="192035" y="97022"/>
                </a:lnTo>
                <a:lnTo>
                  <a:pt x="192794" y="105844"/>
                </a:lnTo>
                <a:lnTo>
                  <a:pt x="193299" y="115536"/>
                </a:lnTo>
                <a:lnTo>
                  <a:pt x="193637" y="125807"/>
                </a:lnTo>
                <a:lnTo>
                  <a:pt x="192592" y="135195"/>
                </a:lnTo>
                <a:lnTo>
                  <a:pt x="190624" y="143993"/>
                </a:lnTo>
                <a:lnTo>
                  <a:pt x="188043" y="152398"/>
                </a:lnTo>
                <a:lnTo>
                  <a:pt x="186322" y="160542"/>
                </a:lnTo>
                <a:lnTo>
                  <a:pt x="185175" y="168511"/>
                </a:lnTo>
                <a:lnTo>
                  <a:pt x="184410" y="176364"/>
                </a:lnTo>
                <a:lnTo>
                  <a:pt x="180090" y="186679"/>
                </a:lnTo>
                <a:lnTo>
                  <a:pt x="173401" y="198636"/>
                </a:lnTo>
                <a:lnTo>
                  <a:pt x="165131" y="211687"/>
                </a:lnTo>
                <a:lnTo>
                  <a:pt x="157077" y="225468"/>
                </a:lnTo>
                <a:lnTo>
                  <a:pt x="149168" y="239735"/>
                </a:lnTo>
                <a:lnTo>
                  <a:pt x="141356" y="254326"/>
                </a:lnTo>
                <a:lnTo>
                  <a:pt x="133608" y="265324"/>
                </a:lnTo>
                <a:lnTo>
                  <a:pt x="125902" y="273926"/>
                </a:lnTo>
                <a:lnTo>
                  <a:pt x="111836" y="286870"/>
                </a:lnTo>
                <a:lnTo>
                  <a:pt x="96778" y="301298"/>
                </a:lnTo>
                <a:lnTo>
                  <a:pt x="88310" y="309619"/>
                </a:lnTo>
                <a:lnTo>
                  <a:pt x="83003" y="312345"/>
                </a:lnTo>
                <a:lnTo>
                  <a:pt x="76925" y="314164"/>
                </a:lnTo>
                <a:lnTo>
                  <a:pt x="70333" y="315376"/>
                </a:lnTo>
                <a:lnTo>
                  <a:pt x="64669" y="316184"/>
                </a:lnTo>
                <a:lnTo>
                  <a:pt x="59623" y="316722"/>
                </a:lnTo>
                <a:lnTo>
                  <a:pt x="54988" y="317081"/>
                </a:lnTo>
                <a:lnTo>
                  <a:pt x="50630" y="317321"/>
                </a:lnTo>
                <a:lnTo>
                  <a:pt x="34291" y="3177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8138159" y="2137550"/>
            <a:ext cx="377192" cy="762424"/>
          </a:xfrm>
          <a:custGeom>
            <a:avLst/>
            <a:gdLst/>
            <a:ahLst/>
            <a:cxnLst/>
            <a:rect l="0" t="0" r="0" b="0"/>
            <a:pathLst>
              <a:path w="377192" h="762424">
                <a:moveTo>
                  <a:pt x="0" y="22719"/>
                </a:moveTo>
                <a:lnTo>
                  <a:pt x="6068" y="28787"/>
                </a:lnTo>
                <a:lnTo>
                  <a:pt x="7856" y="33115"/>
                </a:lnTo>
                <a:lnTo>
                  <a:pt x="11641" y="50071"/>
                </a:lnTo>
                <a:lnTo>
                  <a:pt x="18972" y="64972"/>
                </a:lnTo>
                <a:lnTo>
                  <a:pt x="21708" y="86180"/>
                </a:lnTo>
                <a:lnTo>
                  <a:pt x="22349" y="105534"/>
                </a:lnTo>
                <a:lnTo>
                  <a:pt x="22857" y="285346"/>
                </a:lnTo>
                <a:lnTo>
                  <a:pt x="24128" y="289244"/>
                </a:lnTo>
                <a:lnTo>
                  <a:pt x="26245" y="291842"/>
                </a:lnTo>
                <a:lnTo>
                  <a:pt x="28927" y="293575"/>
                </a:lnTo>
                <a:lnTo>
                  <a:pt x="35294" y="295500"/>
                </a:lnTo>
                <a:lnTo>
                  <a:pt x="46018" y="296583"/>
                </a:lnTo>
                <a:lnTo>
                  <a:pt x="49729" y="296735"/>
                </a:lnTo>
                <a:lnTo>
                  <a:pt x="53472" y="295567"/>
                </a:lnTo>
                <a:lnTo>
                  <a:pt x="61019" y="290882"/>
                </a:lnTo>
                <a:lnTo>
                  <a:pt x="72408" y="281104"/>
                </a:lnTo>
                <a:lnTo>
                  <a:pt x="90174" y="256027"/>
                </a:lnTo>
                <a:lnTo>
                  <a:pt x="98217" y="246838"/>
                </a:lnTo>
                <a:lnTo>
                  <a:pt x="107388" y="236902"/>
                </a:lnTo>
                <a:lnTo>
                  <a:pt x="114772" y="226468"/>
                </a:lnTo>
                <a:lnTo>
                  <a:pt x="126363" y="204714"/>
                </a:lnTo>
                <a:lnTo>
                  <a:pt x="145908" y="168799"/>
                </a:lnTo>
                <a:lnTo>
                  <a:pt x="175312" y="115532"/>
                </a:lnTo>
                <a:lnTo>
                  <a:pt x="181645" y="103645"/>
                </a:lnTo>
                <a:lnTo>
                  <a:pt x="189676" y="86830"/>
                </a:lnTo>
                <a:lnTo>
                  <a:pt x="208761" y="44440"/>
                </a:lnTo>
                <a:lnTo>
                  <a:pt x="215374" y="28310"/>
                </a:lnTo>
                <a:lnTo>
                  <a:pt x="222722" y="7001"/>
                </a:lnTo>
                <a:lnTo>
                  <a:pt x="224682" y="2080"/>
                </a:lnTo>
                <a:lnTo>
                  <a:pt x="225988" y="70"/>
                </a:lnTo>
                <a:lnTo>
                  <a:pt x="226859" y="0"/>
                </a:lnTo>
                <a:lnTo>
                  <a:pt x="227439" y="1223"/>
                </a:lnTo>
                <a:lnTo>
                  <a:pt x="228256" y="10282"/>
                </a:lnTo>
                <a:lnTo>
                  <a:pt x="229768" y="31029"/>
                </a:lnTo>
                <a:lnTo>
                  <a:pt x="234623" y="54776"/>
                </a:lnTo>
                <a:lnTo>
                  <a:pt x="237627" y="75490"/>
                </a:lnTo>
                <a:lnTo>
                  <a:pt x="238428" y="84570"/>
                </a:lnTo>
                <a:lnTo>
                  <a:pt x="239319" y="148845"/>
                </a:lnTo>
                <a:lnTo>
                  <a:pt x="239890" y="325340"/>
                </a:lnTo>
                <a:lnTo>
                  <a:pt x="241207" y="359086"/>
                </a:lnTo>
                <a:lnTo>
                  <a:pt x="243354" y="386664"/>
                </a:lnTo>
                <a:lnTo>
                  <a:pt x="246057" y="410129"/>
                </a:lnTo>
                <a:lnTo>
                  <a:pt x="246588" y="429583"/>
                </a:lnTo>
                <a:lnTo>
                  <a:pt x="245672" y="446362"/>
                </a:lnTo>
                <a:lnTo>
                  <a:pt x="243792" y="461358"/>
                </a:lnTo>
                <a:lnTo>
                  <a:pt x="242537" y="476435"/>
                </a:lnTo>
                <a:lnTo>
                  <a:pt x="241702" y="491566"/>
                </a:lnTo>
                <a:lnTo>
                  <a:pt x="240773" y="520656"/>
                </a:lnTo>
                <a:lnTo>
                  <a:pt x="240361" y="546285"/>
                </a:lnTo>
                <a:lnTo>
                  <a:pt x="238980" y="562263"/>
                </a:lnTo>
                <a:lnTo>
                  <a:pt x="236791" y="580535"/>
                </a:lnTo>
                <a:lnTo>
                  <a:pt x="234060" y="600336"/>
                </a:lnTo>
                <a:lnTo>
                  <a:pt x="229700" y="619887"/>
                </a:lnTo>
                <a:lnTo>
                  <a:pt x="224254" y="639271"/>
                </a:lnTo>
                <a:lnTo>
                  <a:pt x="203330" y="703872"/>
                </a:lnTo>
                <a:lnTo>
                  <a:pt x="191546" y="725927"/>
                </a:lnTo>
                <a:lnTo>
                  <a:pt x="184848" y="735365"/>
                </a:lnTo>
                <a:lnTo>
                  <a:pt x="174018" y="749237"/>
                </a:lnTo>
                <a:lnTo>
                  <a:pt x="169353" y="754715"/>
                </a:lnTo>
                <a:lnTo>
                  <a:pt x="164972" y="758366"/>
                </a:lnTo>
                <a:lnTo>
                  <a:pt x="156718" y="762423"/>
                </a:lnTo>
                <a:lnTo>
                  <a:pt x="154009" y="762235"/>
                </a:lnTo>
                <a:lnTo>
                  <a:pt x="152203" y="760840"/>
                </a:lnTo>
                <a:lnTo>
                  <a:pt x="150999" y="758640"/>
                </a:lnTo>
                <a:lnTo>
                  <a:pt x="147656" y="757173"/>
                </a:lnTo>
                <a:lnTo>
                  <a:pt x="137168" y="755543"/>
                </a:lnTo>
                <a:lnTo>
                  <a:pt x="132086" y="753839"/>
                </a:lnTo>
                <a:lnTo>
                  <a:pt x="123052" y="748558"/>
                </a:lnTo>
                <a:lnTo>
                  <a:pt x="114803" y="741978"/>
                </a:lnTo>
                <a:lnTo>
                  <a:pt x="110825" y="738445"/>
                </a:lnTo>
                <a:lnTo>
                  <a:pt x="108174" y="733550"/>
                </a:lnTo>
                <a:lnTo>
                  <a:pt x="103172" y="714525"/>
                </a:lnTo>
                <a:lnTo>
                  <a:pt x="95481" y="692801"/>
                </a:lnTo>
                <a:lnTo>
                  <a:pt x="91368" y="670278"/>
                </a:lnTo>
                <a:lnTo>
                  <a:pt x="85904" y="655116"/>
                </a:lnTo>
                <a:lnTo>
                  <a:pt x="86017" y="633138"/>
                </a:lnTo>
                <a:lnTo>
                  <a:pt x="87824" y="620165"/>
                </a:lnTo>
                <a:lnTo>
                  <a:pt x="89030" y="607707"/>
                </a:lnTo>
                <a:lnTo>
                  <a:pt x="89834" y="595591"/>
                </a:lnTo>
                <a:lnTo>
                  <a:pt x="90369" y="583704"/>
                </a:lnTo>
                <a:lnTo>
                  <a:pt x="97738" y="560336"/>
                </a:lnTo>
                <a:lnTo>
                  <a:pt x="117096" y="520357"/>
                </a:lnTo>
                <a:lnTo>
                  <a:pt x="128667" y="500432"/>
                </a:lnTo>
                <a:lnTo>
                  <a:pt x="142275" y="478876"/>
                </a:lnTo>
                <a:lnTo>
                  <a:pt x="179242" y="422632"/>
                </a:lnTo>
                <a:lnTo>
                  <a:pt x="186805" y="412518"/>
                </a:lnTo>
                <a:lnTo>
                  <a:pt x="194387" y="403235"/>
                </a:lnTo>
                <a:lnTo>
                  <a:pt x="201982" y="394507"/>
                </a:lnTo>
                <a:lnTo>
                  <a:pt x="210854" y="386148"/>
                </a:lnTo>
                <a:lnTo>
                  <a:pt x="220580" y="378035"/>
                </a:lnTo>
                <a:lnTo>
                  <a:pt x="230873" y="370086"/>
                </a:lnTo>
                <a:lnTo>
                  <a:pt x="240276" y="362247"/>
                </a:lnTo>
                <a:lnTo>
                  <a:pt x="249084" y="354481"/>
                </a:lnTo>
                <a:lnTo>
                  <a:pt x="257496" y="346764"/>
                </a:lnTo>
                <a:lnTo>
                  <a:pt x="266914" y="339079"/>
                </a:lnTo>
                <a:lnTo>
                  <a:pt x="277003" y="331416"/>
                </a:lnTo>
                <a:lnTo>
                  <a:pt x="298373" y="316128"/>
                </a:lnTo>
                <a:lnTo>
                  <a:pt x="309405" y="308495"/>
                </a:lnTo>
                <a:lnTo>
                  <a:pt x="377191" y="251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5143500" y="3177539"/>
            <a:ext cx="34291" cy="377191"/>
          </a:xfrm>
          <a:custGeom>
            <a:avLst/>
            <a:gdLst/>
            <a:ahLst/>
            <a:cxnLst/>
            <a:rect l="0" t="0" r="0" b="0"/>
            <a:pathLst>
              <a:path w="34291" h="377191">
                <a:moveTo>
                  <a:pt x="0" y="0"/>
                </a:moveTo>
                <a:lnTo>
                  <a:pt x="0" y="93859"/>
                </a:lnTo>
                <a:lnTo>
                  <a:pt x="1270" y="114642"/>
                </a:lnTo>
                <a:lnTo>
                  <a:pt x="3386" y="138658"/>
                </a:lnTo>
                <a:lnTo>
                  <a:pt x="6067" y="164829"/>
                </a:lnTo>
                <a:lnTo>
                  <a:pt x="7855" y="186086"/>
                </a:lnTo>
                <a:lnTo>
                  <a:pt x="9046" y="204068"/>
                </a:lnTo>
                <a:lnTo>
                  <a:pt x="9841" y="219866"/>
                </a:lnTo>
                <a:lnTo>
                  <a:pt x="11641" y="238017"/>
                </a:lnTo>
                <a:lnTo>
                  <a:pt x="14110" y="257738"/>
                </a:lnTo>
                <a:lnTo>
                  <a:pt x="17027" y="278505"/>
                </a:lnTo>
                <a:lnTo>
                  <a:pt x="18971" y="297431"/>
                </a:lnTo>
                <a:lnTo>
                  <a:pt x="20267" y="315127"/>
                </a:lnTo>
                <a:lnTo>
                  <a:pt x="21131" y="332005"/>
                </a:lnTo>
                <a:lnTo>
                  <a:pt x="22978" y="343257"/>
                </a:lnTo>
                <a:lnTo>
                  <a:pt x="25478" y="350758"/>
                </a:lnTo>
                <a:lnTo>
                  <a:pt x="28415" y="355759"/>
                </a:lnTo>
                <a:lnTo>
                  <a:pt x="30373" y="360363"/>
                </a:lnTo>
                <a:lnTo>
                  <a:pt x="31679" y="364702"/>
                </a:lnTo>
                <a:lnTo>
                  <a:pt x="3429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5109209" y="292607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5331578" y="2812002"/>
            <a:ext cx="189113" cy="777019"/>
          </a:xfrm>
          <a:custGeom>
            <a:avLst/>
            <a:gdLst/>
            <a:ahLst/>
            <a:cxnLst/>
            <a:rect l="0" t="0" r="0" b="0"/>
            <a:pathLst>
              <a:path w="189113" h="777019">
                <a:moveTo>
                  <a:pt x="189112" y="34067"/>
                </a:moveTo>
                <a:lnTo>
                  <a:pt x="163361" y="8317"/>
                </a:lnTo>
                <a:lnTo>
                  <a:pt x="159245" y="5471"/>
                </a:lnTo>
                <a:lnTo>
                  <a:pt x="155230" y="3573"/>
                </a:lnTo>
                <a:lnTo>
                  <a:pt x="151284" y="2308"/>
                </a:lnTo>
                <a:lnTo>
                  <a:pt x="147383" y="1464"/>
                </a:lnTo>
                <a:lnTo>
                  <a:pt x="143513" y="902"/>
                </a:lnTo>
                <a:lnTo>
                  <a:pt x="139662" y="527"/>
                </a:lnTo>
                <a:lnTo>
                  <a:pt x="135825" y="277"/>
                </a:lnTo>
                <a:lnTo>
                  <a:pt x="131997" y="111"/>
                </a:lnTo>
                <a:lnTo>
                  <a:pt x="128175" y="0"/>
                </a:lnTo>
                <a:lnTo>
                  <a:pt x="123088" y="1196"/>
                </a:lnTo>
                <a:lnTo>
                  <a:pt x="117156" y="3263"/>
                </a:lnTo>
                <a:lnTo>
                  <a:pt x="110661" y="5911"/>
                </a:lnTo>
                <a:lnTo>
                  <a:pt x="105061" y="8947"/>
                </a:lnTo>
                <a:lnTo>
                  <a:pt x="100058" y="12240"/>
                </a:lnTo>
                <a:lnTo>
                  <a:pt x="95452" y="15706"/>
                </a:lnTo>
                <a:lnTo>
                  <a:pt x="89842" y="19287"/>
                </a:lnTo>
                <a:lnTo>
                  <a:pt x="83562" y="22943"/>
                </a:lnTo>
                <a:lnTo>
                  <a:pt x="76835" y="26651"/>
                </a:lnTo>
                <a:lnTo>
                  <a:pt x="71080" y="31663"/>
                </a:lnTo>
                <a:lnTo>
                  <a:pt x="65974" y="37545"/>
                </a:lnTo>
                <a:lnTo>
                  <a:pt x="61300" y="44006"/>
                </a:lnTo>
                <a:lnTo>
                  <a:pt x="56914" y="50853"/>
                </a:lnTo>
                <a:lnTo>
                  <a:pt x="52720" y="57958"/>
                </a:lnTo>
                <a:lnTo>
                  <a:pt x="48654" y="65234"/>
                </a:lnTo>
                <a:lnTo>
                  <a:pt x="44673" y="73895"/>
                </a:lnTo>
                <a:lnTo>
                  <a:pt x="40749" y="83479"/>
                </a:lnTo>
                <a:lnTo>
                  <a:pt x="36863" y="93679"/>
                </a:lnTo>
                <a:lnTo>
                  <a:pt x="33003" y="103018"/>
                </a:lnTo>
                <a:lnTo>
                  <a:pt x="29159" y="111785"/>
                </a:lnTo>
                <a:lnTo>
                  <a:pt x="25327" y="120169"/>
                </a:lnTo>
                <a:lnTo>
                  <a:pt x="21068" y="139645"/>
                </a:lnTo>
                <a:lnTo>
                  <a:pt x="17906" y="161001"/>
                </a:lnTo>
                <a:lnTo>
                  <a:pt x="12267" y="183192"/>
                </a:lnTo>
                <a:lnTo>
                  <a:pt x="8914" y="205755"/>
                </a:lnTo>
                <a:lnTo>
                  <a:pt x="8020" y="217106"/>
                </a:lnTo>
                <a:lnTo>
                  <a:pt x="3640" y="253425"/>
                </a:lnTo>
                <a:lnTo>
                  <a:pt x="694" y="275556"/>
                </a:lnTo>
                <a:lnTo>
                  <a:pt x="0" y="294120"/>
                </a:lnTo>
                <a:lnTo>
                  <a:pt x="807" y="310306"/>
                </a:lnTo>
                <a:lnTo>
                  <a:pt x="2615" y="324906"/>
                </a:lnTo>
                <a:lnTo>
                  <a:pt x="3821" y="343530"/>
                </a:lnTo>
                <a:lnTo>
                  <a:pt x="4624" y="364836"/>
                </a:lnTo>
                <a:lnTo>
                  <a:pt x="5160" y="387930"/>
                </a:lnTo>
                <a:lnTo>
                  <a:pt x="8057" y="416026"/>
                </a:lnTo>
                <a:lnTo>
                  <a:pt x="12529" y="447456"/>
                </a:lnTo>
                <a:lnTo>
                  <a:pt x="18050" y="481110"/>
                </a:lnTo>
                <a:lnTo>
                  <a:pt x="21730" y="507356"/>
                </a:lnTo>
                <a:lnTo>
                  <a:pt x="24184" y="528663"/>
                </a:lnTo>
                <a:lnTo>
                  <a:pt x="25820" y="546678"/>
                </a:lnTo>
                <a:lnTo>
                  <a:pt x="26910" y="563768"/>
                </a:lnTo>
                <a:lnTo>
                  <a:pt x="28122" y="596303"/>
                </a:lnTo>
                <a:lnTo>
                  <a:pt x="29715" y="618441"/>
                </a:lnTo>
                <a:lnTo>
                  <a:pt x="36755" y="695318"/>
                </a:lnTo>
                <a:lnTo>
                  <a:pt x="38011" y="712392"/>
                </a:lnTo>
                <a:lnTo>
                  <a:pt x="40522" y="7770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257800" y="3223259"/>
            <a:ext cx="274321" cy="91442"/>
          </a:xfrm>
          <a:custGeom>
            <a:avLst/>
            <a:gdLst/>
            <a:ahLst/>
            <a:cxnLst/>
            <a:rect l="0" t="0" r="0" b="0"/>
            <a:pathLst>
              <a:path w="274321" h="91442">
                <a:moveTo>
                  <a:pt x="0" y="91441"/>
                </a:moveTo>
                <a:lnTo>
                  <a:pt x="0" y="79305"/>
                </a:lnTo>
                <a:lnTo>
                  <a:pt x="1270" y="74460"/>
                </a:lnTo>
                <a:lnTo>
                  <a:pt x="3386" y="69960"/>
                </a:lnTo>
                <a:lnTo>
                  <a:pt x="6067" y="65690"/>
                </a:lnTo>
                <a:lnTo>
                  <a:pt x="10395" y="62844"/>
                </a:lnTo>
                <a:lnTo>
                  <a:pt x="15820" y="60946"/>
                </a:lnTo>
                <a:lnTo>
                  <a:pt x="21976" y="59681"/>
                </a:lnTo>
                <a:lnTo>
                  <a:pt x="27351" y="57567"/>
                </a:lnTo>
                <a:lnTo>
                  <a:pt x="32204" y="54888"/>
                </a:lnTo>
                <a:lnTo>
                  <a:pt x="36709" y="51832"/>
                </a:lnTo>
                <a:lnTo>
                  <a:pt x="42252" y="49795"/>
                </a:lnTo>
                <a:lnTo>
                  <a:pt x="48488" y="48437"/>
                </a:lnTo>
                <a:lnTo>
                  <a:pt x="55185" y="47532"/>
                </a:lnTo>
                <a:lnTo>
                  <a:pt x="62190" y="46928"/>
                </a:lnTo>
                <a:lnTo>
                  <a:pt x="69400" y="46525"/>
                </a:lnTo>
                <a:lnTo>
                  <a:pt x="76746" y="46257"/>
                </a:lnTo>
                <a:lnTo>
                  <a:pt x="90534" y="43538"/>
                </a:lnTo>
                <a:lnTo>
                  <a:pt x="108616" y="39186"/>
                </a:lnTo>
                <a:lnTo>
                  <a:pt x="129561" y="33744"/>
                </a:lnTo>
                <a:lnTo>
                  <a:pt x="146064" y="30116"/>
                </a:lnTo>
                <a:lnTo>
                  <a:pt x="159605" y="27697"/>
                </a:lnTo>
                <a:lnTo>
                  <a:pt x="171174" y="26085"/>
                </a:lnTo>
                <a:lnTo>
                  <a:pt x="181426" y="23741"/>
                </a:lnTo>
                <a:lnTo>
                  <a:pt x="190800" y="20907"/>
                </a:lnTo>
                <a:lnTo>
                  <a:pt x="199590" y="17748"/>
                </a:lnTo>
                <a:lnTo>
                  <a:pt x="207990" y="14372"/>
                </a:lnTo>
                <a:lnTo>
                  <a:pt x="216130" y="10852"/>
                </a:lnTo>
                <a:lnTo>
                  <a:pt x="224096" y="7235"/>
                </a:lnTo>
                <a:lnTo>
                  <a:pt x="231947" y="4823"/>
                </a:lnTo>
                <a:lnTo>
                  <a:pt x="239721" y="3215"/>
                </a:lnTo>
                <a:lnTo>
                  <a:pt x="247444" y="2144"/>
                </a:lnTo>
                <a:lnTo>
                  <a:pt x="253862" y="1430"/>
                </a:lnTo>
                <a:lnTo>
                  <a:pt x="259412" y="95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897879" y="2903416"/>
            <a:ext cx="365761" cy="45524"/>
          </a:xfrm>
          <a:custGeom>
            <a:avLst/>
            <a:gdLst/>
            <a:ahLst/>
            <a:cxnLst/>
            <a:rect l="0" t="0" r="0" b="0"/>
            <a:pathLst>
              <a:path w="365761" h="45524">
                <a:moveTo>
                  <a:pt x="0" y="45523"/>
                </a:moveTo>
                <a:lnTo>
                  <a:pt x="18204" y="45523"/>
                </a:lnTo>
                <a:lnTo>
                  <a:pt x="31186" y="44253"/>
                </a:lnTo>
                <a:lnTo>
                  <a:pt x="47461" y="42137"/>
                </a:lnTo>
                <a:lnTo>
                  <a:pt x="65931" y="39456"/>
                </a:lnTo>
                <a:lnTo>
                  <a:pt x="80784" y="36398"/>
                </a:lnTo>
                <a:lnTo>
                  <a:pt x="93227" y="33090"/>
                </a:lnTo>
                <a:lnTo>
                  <a:pt x="137513" y="18655"/>
                </a:lnTo>
                <a:lnTo>
                  <a:pt x="151366" y="14911"/>
                </a:lnTo>
                <a:lnTo>
                  <a:pt x="166951" y="11145"/>
                </a:lnTo>
                <a:lnTo>
                  <a:pt x="183690" y="7365"/>
                </a:lnTo>
                <a:lnTo>
                  <a:pt x="197390" y="4844"/>
                </a:lnTo>
                <a:lnTo>
                  <a:pt x="209064" y="3164"/>
                </a:lnTo>
                <a:lnTo>
                  <a:pt x="219386" y="2044"/>
                </a:lnTo>
                <a:lnTo>
                  <a:pt x="232617" y="1297"/>
                </a:lnTo>
                <a:lnTo>
                  <a:pt x="264253" y="467"/>
                </a:lnTo>
                <a:lnTo>
                  <a:pt x="317763" y="0"/>
                </a:lnTo>
                <a:lnTo>
                  <a:pt x="331222" y="1205"/>
                </a:lnTo>
                <a:lnTo>
                  <a:pt x="341465" y="3278"/>
                </a:lnTo>
                <a:lnTo>
                  <a:pt x="365760" y="112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6005610" y="2914650"/>
            <a:ext cx="29431" cy="468630"/>
          </a:xfrm>
          <a:custGeom>
            <a:avLst/>
            <a:gdLst/>
            <a:ahLst/>
            <a:cxnLst/>
            <a:rect l="0" t="0" r="0" b="0"/>
            <a:pathLst>
              <a:path w="29431" h="468630">
                <a:moveTo>
                  <a:pt x="29430" y="0"/>
                </a:moveTo>
                <a:lnTo>
                  <a:pt x="17294" y="6067"/>
                </a:lnTo>
                <a:lnTo>
                  <a:pt x="13719" y="9125"/>
                </a:lnTo>
                <a:lnTo>
                  <a:pt x="11336" y="12433"/>
                </a:lnTo>
                <a:lnTo>
                  <a:pt x="9747" y="15909"/>
                </a:lnTo>
                <a:lnTo>
                  <a:pt x="8688" y="20765"/>
                </a:lnTo>
                <a:lnTo>
                  <a:pt x="7981" y="26544"/>
                </a:lnTo>
                <a:lnTo>
                  <a:pt x="7197" y="39737"/>
                </a:lnTo>
                <a:lnTo>
                  <a:pt x="6848" y="54067"/>
                </a:lnTo>
                <a:lnTo>
                  <a:pt x="6652" y="76415"/>
                </a:lnTo>
                <a:lnTo>
                  <a:pt x="5355" y="92853"/>
                </a:lnTo>
                <a:lnTo>
                  <a:pt x="527" y="141598"/>
                </a:lnTo>
                <a:lnTo>
                  <a:pt x="0" y="170598"/>
                </a:lnTo>
                <a:lnTo>
                  <a:pt x="920" y="201362"/>
                </a:lnTo>
                <a:lnTo>
                  <a:pt x="2804" y="233301"/>
                </a:lnTo>
                <a:lnTo>
                  <a:pt x="4896" y="295883"/>
                </a:lnTo>
                <a:lnTo>
                  <a:pt x="6239" y="376369"/>
                </a:lnTo>
                <a:lnTo>
                  <a:pt x="7619" y="386802"/>
                </a:lnTo>
                <a:lnTo>
                  <a:pt x="9809" y="396298"/>
                </a:lnTo>
                <a:lnTo>
                  <a:pt x="12539" y="405169"/>
                </a:lnTo>
                <a:lnTo>
                  <a:pt x="14359" y="414892"/>
                </a:lnTo>
                <a:lnTo>
                  <a:pt x="15572" y="425185"/>
                </a:lnTo>
                <a:lnTo>
                  <a:pt x="16921" y="444241"/>
                </a:lnTo>
                <a:lnTo>
                  <a:pt x="17999" y="4686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5749290" y="3337559"/>
            <a:ext cx="457200" cy="102871"/>
          </a:xfrm>
          <a:custGeom>
            <a:avLst/>
            <a:gdLst/>
            <a:ahLst/>
            <a:cxnLst/>
            <a:rect l="0" t="0" r="0" b="0"/>
            <a:pathLst>
              <a:path w="457200" h="102871">
                <a:moveTo>
                  <a:pt x="0" y="102870"/>
                </a:moveTo>
                <a:lnTo>
                  <a:pt x="18203" y="90735"/>
                </a:lnTo>
                <a:lnTo>
                  <a:pt x="26105" y="85890"/>
                </a:lnTo>
                <a:lnTo>
                  <a:pt x="33913" y="81390"/>
                </a:lnTo>
                <a:lnTo>
                  <a:pt x="49362" y="73004"/>
                </a:lnTo>
                <a:lnTo>
                  <a:pt x="64695" y="65043"/>
                </a:lnTo>
                <a:lnTo>
                  <a:pt x="73610" y="61142"/>
                </a:lnTo>
                <a:lnTo>
                  <a:pt x="83363" y="57272"/>
                </a:lnTo>
                <a:lnTo>
                  <a:pt x="93675" y="53421"/>
                </a:lnTo>
                <a:lnTo>
                  <a:pt x="104360" y="50854"/>
                </a:lnTo>
                <a:lnTo>
                  <a:pt x="115293" y="49143"/>
                </a:lnTo>
                <a:lnTo>
                  <a:pt x="126392" y="48002"/>
                </a:lnTo>
                <a:lnTo>
                  <a:pt x="145221" y="43431"/>
                </a:lnTo>
                <a:lnTo>
                  <a:pt x="169204" y="36574"/>
                </a:lnTo>
                <a:lnTo>
                  <a:pt x="196623" y="28193"/>
                </a:lnTo>
                <a:lnTo>
                  <a:pt x="225062" y="21336"/>
                </a:lnTo>
                <a:lnTo>
                  <a:pt x="254181" y="15494"/>
                </a:lnTo>
                <a:lnTo>
                  <a:pt x="283754" y="10330"/>
                </a:lnTo>
                <a:lnTo>
                  <a:pt x="309819" y="6886"/>
                </a:lnTo>
                <a:lnTo>
                  <a:pt x="333546" y="4591"/>
                </a:lnTo>
                <a:lnTo>
                  <a:pt x="45719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6457670" y="3010851"/>
            <a:ext cx="297461" cy="781503"/>
          </a:xfrm>
          <a:custGeom>
            <a:avLst/>
            <a:gdLst/>
            <a:ahLst/>
            <a:cxnLst/>
            <a:rect l="0" t="0" r="0" b="0"/>
            <a:pathLst>
              <a:path w="297461" h="781503">
                <a:moveTo>
                  <a:pt x="297460" y="40958"/>
                </a:moveTo>
                <a:lnTo>
                  <a:pt x="269415" y="12914"/>
                </a:lnTo>
                <a:lnTo>
                  <a:pt x="262253" y="7022"/>
                </a:lnTo>
                <a:lnTo>
                  <a:pt x="256209" y="3094"/>
                </a:lnTo>
                <a:lnTo>
                  <a:pt x="250909" y="476"/>
                </a:lnTo>
                <a:lnTo>
                  <a:pt x="244836" y="0"/>
                </a:lnTo>
                <a:lnTo>
                  <a:pt x="238247" y="953"/>
                </a:lnTo>
                <a:lnTo>
                  <a:pt x="231314" y="2858"/>
                </a:lnTo>
                <a:lnTo>
                  <a:pt x="225422" y="4128"/>
                </a:lnTo>
                <a:lnTo>
                  <a:pt x="220225" y="4975"/>
                </a:lnTo>
                <a:lnTo>
                  <a:pt x="215490" y="5539"/>
                </a:lnTo>
                <a:lnTo>
                  <a:pt x="209793" y="7186"/>
                </a:lnTo>
                <a:lnTo>
                  <a:pt x="203455" y="9553"/>
                </a:lnTo>
                <a:lnTo>
                  <a:pt x="196690" y="12402"/>
                </a:lnTo>
                <a:lnTo>
                  <a:pt x="188370" y="19381"/>
                </a:lnTo>
                <a:lnTo>
                  <a:pt x="179014" y="29113"/>
                </a:lnTo>
                <a:lnTo>
                  <a:pt x="168965" y="40682"/>
                </a:lnTo>
                <a:lnTo>
                  <a:pt x="159726" y="50934"/>
                </a:lnTo>
                <a:lnTo>
                  <a:pt x="142689" y="69099"/>
                </a:lnTo>
                <a:lnTo>
                  <a:pt x="134589" y="78769"/>
                </a:lnTo>
                <a:lnTo>
                  <a:pt x="126649" y="89025"/>
                </a:lnTo>
                <a:lnTo>
                  <a:pt x="118816" y="99673"/>
                </a:lnTo>
                <a:lnTo>
                  <a:pt x="103339" y="121664"/>
                </a:lnTo>
                <a:lnTo>
                  <a:pt x="95656" y="132862"/>
                </a:lnTo>
                <a:lnTo>
                  <a:pt x="86724" y="147948"/>
                </a:lnTo>
                <a:lnTo>
                  <a:pt x="76959" y="165625"/>
                </a:lnTo>
                <a:lnTo>
                  <a:pt x="66639" y="185029"/>
                </a:lnTo>
                <a:lnTo>
                  <a:pt x="59760" y="201776"/>
                </a:lnTo>
                <a:lnTo>
                  <a:pt x="55172" y="216750"/>
                </a:lnTo>
                <a:lnTo>
                  <a:pt x="52115" y="230543"/>
                </a:lnTo>
                <a:lnTo>
                  <a:pt x="47536" y="244818"/>
                </a:lnTo>
                <a:lnTo>
                  <a:pt x="41944" y="259415"/>
                </a:lnTo>
                <a:lnTo>
                  <a:pt x="35676" y="274226"/>
                </a:lnTo>
                <a:lnTo>
                  <a:pt x="28711" y="297456"/>
                </a:lnTo>
                <a:lnTo>
                  <a:pt x="26854" y="307207"/>
                </a:lnTo>
                <a:lnTo>
                  <a:pt x="26886" y="313707"/>
                </a:lnTo>
                <a:lnTo>
                  <a:pt x="28177" y="318041"/>
                </a:lnTo>
                <a:lnTo>
                  <a:pt x="30308" y="320930"/>
                </a:lnTo>
                <a:lnTo>
                  <a:pt x="32998" y="322856"/>
                </a:lnTo>
                <a:lnTo>
                  <a:pt x="41583" y="325567"/>
                </a:lnTo>
                <a:lnTo>
                  <a:pt x="44036" y="326201"/>
                </a:lnTo>
                <a:lnTo>
                  <a:pt x="51900" y="323097"/>
                </a:lnTo>
                <a:lnTo>
                  <a:pt x="57554" y="320491"/>
                </a:lnTo>
                <a:lnTo>
                  <a:pt x="62592" y="317483"/>
                </a:lnTo>
                <a:lnTo>
                  <a:pt x="71577" y="310755"/>
                </a:lnTo>
                <a:lnTo>
                  <a:pt x="77021" y="305913"/>
                </a:lnTo>
                <a:lnTo>
                  <a:pt x="89844" y="293759"/>
                </a:lnTo>
                <a:lnTo>
                  <a:pt x="98089" y="284423"/>
                </a:lnTo>
                <a:lnTo>
                  <a:pt x="107396" y="273118"/>
                </a:lnTo>
                <a:lnTo>
                  <a:pt x="117410" y="260501"/>
                </a:lnTo>
                <a:lnTo>
                  <a:pt x="126627" y="249550"/>
                </a:lnTo>
                <a:lnTo>
                  <a:pt x="135311" y="239710"/>
                </a:lnTo>
                <a:lnTo>
                  <a:pt x="143641" y="230609"/>
                </a:lnTo>
                <a:lnTo>
                  <a:pt x="153004" y="218192"/>
                </a:lnTo>
                <a:lnTo>
                  <a:pt x="163056" y="203565"/>
                </a:lnTo>
                <a:lnTo>
                  <a:pt x="173567" y="187463"/>
                </a:lnTo>
                <a:lnTo>
                  <a:pt x="181844" y="174188"/>
                </a:lnTo>
                <a:lnTo>
                  <a:pt x="188633" y="162798"/>
                </a:lnTo>
                <a:lnTo>
                  <a:pt x="194428" y="152665"/>
                </a:lnTo>
                <a:lnTo>
                  <a:pt x="200868" y="134633"/>
                </a:lnTo>
                <a:lnTo>
                  <a:pt x="205000" y="118151"/>
                </a:lnTo>
                <a:lnTo>
                  <a:pt x="221627" y="73121"/>
                </a:lnTo>
                <a:lnTo>
                  <a:pt x="225656" y="51443"/>
                </a:lnTo>
                <a:lnTo>
                  <a:pt x="227447" y="31648"/>
                </a:lnTo>
                <a:lnTo>
                  <a:pt x="228455" y="15904"/>
                </a:lnTo>
                <a:lnTo>
                  <a:pt x="228597" y="15366"/>
                </a:lnTo>
                <a:lnTo>
                  <a:pt x="228691" y="16277"/>
                </a:lnTo>
                <a:lnTo>
                  <a:pt x="234892" y="35762"/>
                </a:lnTo>
                <a:lnTo>
                  <a:pt x="238704" y="59598"/>
                </a:lnTo>
                <a:lnTo>
                  <a:pt x="239596" y="78453"/>
                </a:lnTo>
                <a:lnTo>
                  <a:pt x="240098" y="107101"/>
                </a:lnTo>
                <a:lnTo>
                  <a:pt x="240297" y="302807"/>
                </a:lnTo>
                <a:lnTo>
                  <a:pt x="239032" y="323474"/>
                </a:lnTo>
                <a:lnTo>
                  <a:pt x="236918" y="342332"/>
                </a:lnTo>
                <a:lnTo>
                  <a:pt x="234238" y="359984"/>
                </a:lnTo>
                <a:lnTo>
                  <a:pt x="231182" y="376832"/>
                </a:lnTo>
                <a:lnTo>
                  <a:pt x="227874" y="393145"/>
                </a:lnTo>
                <a:lnTo>
                  <a:pt x="224399" y="409099"/>
                </a:lnTo>
                <a:lnTo>
                  <a:pt x="207373" y="480096"/>
                </a:lnTo>
                <a:lnTo>
                  <a:pt x="199302" y="507707"/>
                </a:lnTo>
                <a:lnTo>
                  <a:pt x="190111" y="536274"/>
                </a:lnTo>
                <a:lnTo>
                  <a:pt x="160120" y="624785"/>
                </a:lnTo>
                <a:lnTo>
                  <a:pt x="151290" y="642266"/>
                </a:lnTo>
                <a:lnTo>
                  <a:pt x="140324" y="660270"/>
                </a:lnTo>
                <a:lnTo>
                  <a:pt x="127932" y="678623"/>
                </a:lnTo>
                <a:lnTo>
                  <a:pt x="118401" y="694668"/>
                </a:lnTo>
                <a:lnTo>
                  <a:pt x="110777" y="709175"/>
                </a:lnTo>
                <a:lnTo>
                  <a:pt x="104425" y="722656"/>
                </a:lnTo>
                <a:lnTo>
                  <a:pt x="97650" y="732914"/>
                </a:lnTo>
                <a:lnTo>
                  <a:pt x="90593" y="741022"/>
                </a:lnTo>
                <a:lnTo>
                  <a:pt x="83349" y="747697"/>
                </a:lnTo>
                <a:lnTo>
                  <a:pt x="75979" y="753418"/>
                </a:lnTo>
                <a:lnTo>
                  <a:pt x="68526" y="758501"/>
                </a:lnTo>
                <a:lnTo>
                  <a:pt x="61018" y="763160"/>
                </a:lnTo>
                <a:lnTo>
                  <a:pt x="54741" y="767536"/>
                </a:lnTo>
                <a:lnTo>
                  <a:pt x="49287" y="771724"/>
                </a:lnTo>
                <a:lnTo>
                  <a:pt x="44381" y="775785"/>
                </a:lnTo>
                <a:lnTo>
                  <a:pt x="38571" y="778493"/>
                </a:lnTo>
                <a:lnTo>
                  <a:pt x="32157" y="780298"/>
                </a:lnTo>
                <a:lnTo>
                  <a:pt x="25341" y="781502"/>
                </a:lnTo>
                <a:lnTo>
                  <a:pt x="19527" y="781034"/>
                </a:lnTo>
                <a:lnTo>
                  <a:pt x="14381" y="779452"/>
                </a:lnTo>
                <a:lnTo>
                  <a:pt x="3065" y="773856"/>
                </a:lnTo>
                <a:lnTo>
                  <a:pt x="0" y="7712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6446520" y="377190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0" y="0"/>
                </a:moveTo>
                <a:lnTo>
                  <a:pt x="11430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6766559" y="2985653"/>
            <a:ext cx="194311" cy="351708"/>
          </a:xfrm>
          <a:custGeom>
            <a:avLst/>
            <a:gdLst/>
            <a:ahLst/>
            <a:cxnLst/>
            <a:rect l="0" t="0" r="0" b="0"/>
            <a:pathLst>
              <a:path w="194311" h="351708">
                <a:moveTo>
                  <a:pt x="0" y="226176"/>
                </a:moveTo>
                <a:lnTo>
                  <a:pt x="12137" y="220109"/>
                </a:lnTo>
                <a:lnTo>
                  <a:pt x="16981" y="218321"/>
                </a:lnTo>
                <a:lnTo>
                  <a:pt x="21480" y="217129"/>
                </a:lnTo>
                <a:lnTo>
                  <a:pt x="25751" y="216335"/>
                </a:lnTo>
                <a:lnTo>
                  <a:pt x="32408" y="213266"/>
                </a:lnTo>
                <a:lnTo>
                  <a:pt x="40655" y="208679"/>
                </a:lnTo>
                <a:lnTo>
                  <a:pt x="49963" y="203082"/>
                </a:lnTo>
                <a:lnTo>
                  <a:pt x="62519" y="193000"/>
                </a:lnTo>
                <a:lnTo>
                  <a:pt x="77240" y="179929"/>
                </a:lnTo>
                <a:lnTo>
                  <a:pt x="93404" y="164865"/>
                </a:lnTo>
                <a:lnTo>
                  <a:pt x="106719" y="153552"/>
                </a:lnTo>
                <a:lnTo>
                  <a:pt x="118136" y="144740"/>
                </a:lnTo>
                <a:lnTo>
                  <a:pt x="128288" y="137596"/>
                </a:lnTo>
                <a:lnTo>
                  <a:pt x="136325" y="130293"/>
                </a:lnTo>
                <a:lnTo>
                  <a:pt x="142954" y="122884"/>
                </a:lnTo>
                <a:lnTo>
                  <a:pt x="148642" y="115405"/>
                </a:lnTo>
                <a:lnTo>
                  <a:pt x="153706" y="109149"/>
                </a:lnTo>
                <a:lnTo>
                  <a:pt x="158350" y="103708"/>
                </a:lnTo>
                <a:lnTo>
                  <a:pt x="162718" y="98811"/>
                </a:lnTo>
                <a:lnTo>
                  <a:pt x="166899" y="91736"/>
                </a:lnTo>
                <a:lnTo>
                  <a:pt x="170956" y="83209"/>
                </a:lnTo>
                <a:lnTo>
                  <a:pt x="174931" y="73715"/>
                </a:lnTo>
                <a:lnTo>
                  <a:pt x="177580" y="66116"/>
                </a:lnTo>
                <a:lnTo>
                  <a:pt x="179347" y="59779"/>
                </a:lnTo>
                <a:lnTo>
                  <a:pt x="180524" y="54285"/>
                </a:lnTo>
                <a:lnTo>
                  <a:pt x="181310" y="48082"/>
                </a:lnTo>
                <a:lnTo>
                  <a:pt x="181833" y="41407"/>
                </a:lnTo>
                <a:lnTo>
                  <a:pt x="182415" y="28487"/>
                </a:lnTo>
                <a:lnTo>
                  <a:pt x="182674" y="18511"/>
                </a:lnTo>
                <a:lnTo>
                  <a:pt x="181473" y="14073"/>
                </a:lnTo>
                <a:lnTo>
                  <a:pt x="176752" y="5755"/>
                </a:lnTo>
                <a:lnTo>
                  <a:pt x="173715" y="3029"/>
                </a:lnTo>
                <a:lnTo>
                  <a:pt x="170420" y="1211"/>
                </a:lnTo>
                <a:lnTo>
                  <a:pt x="166954" y="0"/>
                </a:lnTo>
                <a:lnTo>
                  <a:pt x="163373" y="462"/>
                </a:lnTo>
                <a:lnTo>
                  <a:pt x="159715" y="2040"/>
                </a:lnTo>
                <a:lnTo>
                  <a:pt x="156007" y="4362"/>
                </a:lnTo>
                <a:lnTo>
                  <a:pt x="152265" y="7180"/>
                </a:lnTo>
                <a:lnTo>
                  <a:pt x="148501" y="10329"/>
                </a:lnTo>
                <a:lnTo>
                  <a:pt x="144720" y="13698"/>
                </a:lnTo>
                <a:lnTo>
                  <a:pt x="139660" y="17214"/>
                </a:lnTo>
                <a:lnTo>
                  <a:pt x="133747" y="20828"/>
                </a:lnTo>
                <a:lnTo>
                  <a:pt x="127265" y="24508"/>
                </a:lnTo>
                <a:lnTo>
                  <a:pt x="121673" y="29501"/>
                </a:lnTo>
                <a:lnTo>
                  <a:pt x="116676" y="35369"/>
                </a:lnTo>
                <a:lnTo>
                  <a:pt x="112073" y="41822"/>
                </a:lnTo>
                <a:lnTo>
                  <a:pt x="105196" y="52473"/>
                </a:lnTo>
                <a:lnTo>
                  <a:pt x="70169" y="108421"/>
                </a:lnTo>
                <a:lnTo>
                  <a:pt x="62019" y="121003"/>
                </a:lnTo>
                <a:lnTo>
                  <a:pt x="55316" y="133201"/>
                </a:lnTo>
                <a:lnTo>
                  <a:pt x="49578" y="145143"/>
                </a:lnTo>
                <a:lnTo>
                  <a:pt x="39815" y="167302"/>
                </a:lnTo>
                <a:lnTo>
                  <a:pt x="31243" y="185616"/>
                </a:lnTo>
                <a:lnTo>
                  <a:pt x="28448" y="195326"/>
                </a:lnTo>
                <a:lnTo>
                  <a:pt x="26586" y="205610"/>
                </a:lnTo>
                <a:lnTo>
                  <a:pt x="25344" y="216275"/>
                </a:lnTo>
                <a:lnTo>
                  <a:pt x="23246" y="225926"/>
                </a:lnTo>
                <a:lnTo>
                  <a:pt x="20578" y="234899"/>
                </a:lnTo>
                <a:lnTo>
                  <a:pt x="17529" y="243421"/>
                </a:lnTo>
                <a:lnTo>
                  <a:pt x="16766" y="251643"/>
                </a:lnTo>
                <a:lnTo>
                  <a:pt x="17528" y="259664"/>
                </a:lnTo>
                <a:lnTo>
                  <a:pt x="19305" y="267551"/>
                </a:lnTo>
                <a:lnTo>
                  <a:pt x="20491" y="275350"/>
                </a:lnTo>
                <a:lnTo>
                  <a:pt x="21280" y="283089"/>
                </a:lnTo>
                <a:lnTo>
                  <a:pt x="21807" y="290788"/>
                </a:lnTo>
                <a:lnTo>
                  <a:pt x="23428" y="297191"/>
                </a:lnTo>
                <a:lnTo>
                  <a:pt x="28616" y="307692"/>
                </a:lnTo>
                <a:lnTo>
                  <a:pt x="31777" y="312270"/>
                </a:lnTo>
                <a:lnTo>
                  <a:pt x="35156" y="316592"/>
                </a:lnTo>
                <a:lnTo>
                  <a:pt x="38676" y="320744"/>
                </a:lnTo>
                <a:lnTo>
                  <a:pt x="43565" y="324781"/>
                </a:lnTo>
                <a:lnTo>
                  <a:pt x="49363" y="328743"/>
                </a:lnTo>
                <a:lnTo>
                  <a:pt x="55769" y="332654"/>
                </a:lnTo>
                <a:lnTo>
                  <a:pt x="61310" y="336532"/>
                </a:lnTo>
                <a:lnTo>
                  <a:pt x="66273" y="340387"/>
                </a:lnTo>
                <a:lnTo>
                  <a:pt x="70852" y="344227"/>
                </a:lnTo>
                <a:lnTo>
                  <a:pt x="75175" y="346787"/>
                </a:lnTo>
                <a:lnTo>
                  <a:pt x="79327" y="348493"/>
                </a:lnTo>
                <a:lnTo>
                  <a:pt x="83365" y="349631"/>
                </a:lnTo>
                <a:lnTo>
                  <a:pt x="88597" y="350389"/>
                </a:lnTo>
                <a:lnTo>
                  <a:pt x="94625" y="350895"/>
                </a:lnTo>
                <a:lnTo>
                  <a:pt x="106826" y="351457"/>
                </a:lnTo>
                <a:lnTo>
                  <a:pt x="116482" y="351707"/>
                </a:lnTo>
                <a:lnTo>
                  <a:pt x="122105" y="350503"/>
                </a:lnTo>
                <a:lnTo>
                  <a:pt x="128393" y="348431"/>
                </a:lnTo>
                <a:lnTo>
                  <a:pt x="135125" y="345780"/>
                </a:lnTo>
                <a:lnTo>
                  <a:pt x="142154" y="342742"/>
                </a:lnTo>
                <a:lnTo>
                  <a:pt x="156737" y="335980"/>
                </a:lnTo>
                <a:lnTo>
                  <a:pt x="194310" y="317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7053291" y="2846069"/>
            <a:ext cx="43151" cy="560071"/>
          </a:xfrm>
          <a:custGeom>
            <a:avLst/>
            <a:gdLst/>
            <a:ahLst/>
            <a:cxnLst/>
            <a:rect l="0" t="0" r="0" b="0"/>
            <a:pathLst>
              <a:path w="43151" h="560071">
                <a:moveTo>
                  <a:pt x="33309" y="0"/>
                </a:moveTo>
                <a:lnTo>
                  <a:pt x="39376" y="12136"/>
                </a:lnTo>
                <a:lnTo>
                  <a:pt x="41164" y="16981"/>
                </a:lnTo>
                <a:lnTo>
                  <a:pt x="42355" y="21481"/>
                </a:lnTo>
                <a:lnTo>
                  <a:pt x="43150" y="25751"/>
                </a:lnTo>
                <a:lnTo>
                  <a:pt x="42409" y="31137"/>
                </a:lnTo>
                <a:lnTo>
                  <a:pt x="40645" y="37268"/>
                </a:lnTo>
                <a:lnTo>
                  <a:pt x="38200" y="43896"/>
                </a:lnTo>
                <a:lnTo>
                  <a:pt x="36570" y="57204"/>
                </a:lnTo>
                <a:lnTo>
                  <a:pt x="35482" y="74966"/>
                </a:lnTo>
                <a:lnTo>
                  <a:pt x="34758" y="95698"/>
                </a:lnTo>
                <a:lnTo>
                  <a:pt x="33005" y="113329"/>
                </a:lnTo>
                <a:lnTo>
                  <a:pt x="30566" y="128893"/>
                </a:lnTo>
                <a:lnTo>
                  <a:pt x="27670" y="143078"/>
                </a:lnTo>
                <a:lnTo>
                  <a:pt x="24470" y="171586"/>
                </a:lnTo>
                <a:lnTo>
                  <a:pt x="3992" y="422154"/>
                </a:lnTo>
                <a:lnTo>
                  <a:pt x="1228" y="465331"/>
                </a:lnTo>
                <a:lnTo>
                  <a:pt x="0" y="503147"/>
                </a:lnTo>
                <a:lnTo>
                  <a:pt x="10449" y="5600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6926580" y="3074669"/>
            <a:ext cx="240030" cy="68582"/>
          </a:xfrm>
          <a:custGeom>
            <a:avLst/>
            <a:gdLst/>
            <a:ahLst/>
            <a:cxnLst/>
            <a:rect l="0" t="0" r="0" b="0"/>
            <a:pathLst>
              <a:path w="240030" h="68582">
                <a:moveTo>
                  <a:pt x="0" y="68581"/>
                </a:moveTo>
                <a:lnTo>
                  <a:pt x="6068" y="62513"/>
                </a:lnTo>
                <a:lnTo>
                  <a:pt x="9125" y="60725"/>
                </a:lnTo>
                <a:lnTo>
                  <a:pt x="20765" y="56940"/>
                </a:lnTo>
                <a:lnTo>
                  <a:pt x="26544" y="54470"/>
                </a:lnTo>
                <a:lnTo>
                  <a:pt x="32935" y="51553"/>
                </a:lnTo>
                <a:lnTo>
                  <a:pt x="39737" y="49609"/>
                </a:lnTo>
                <a:lnTo>
                  <a:pt x="46811" y="48313"/>
                </a:lnTo>
                <a:lnTo>
                  <a:pt x="54067" y="47449"/>
                </a:lnTo>
                <a:lnTo>
                  <a:pt x="62715" y="45602"/>
                </a:lnTo>
                <a:lnTo>
                  <a:pt x="72289" y="43102"/>
                </a:lnTo>
                <a:lnTo>
                  <a:pt x="82483" y="40165"/>
                </a:lnTo>
                <a:lnTo>
                  <a:pt x="95629" y="36937"/>
                </a:lnTo>
                <a:lnTo>
                  <a:pt x="127168" y="29963"/>
                </a:lnTo>
                <a:lnTo>
                  <a:pt x="162353" y="22631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7555429" y="2994659"/>
            <a:ext cx="376991" cy="306283"/>
          </a:xfrm>
          <a:custGeom>
            <a:avLst/>
            <a:gdLst/>
            <a:ahLst/>
            <a:cxnLst/>
            <a:rect l="0" t="0" r="0" b="0"/>
            <a:pathLst>
              <a:path w="376991" h="306283">
                <a:moveTo>
                  <a:pt x="194111" y="0"/>
                </a:moveTo>
                <a:lnTo>
                  <a:pt x="175907" y="0"/>
                </a:lnTo>
                <a:lnTo>
                  <a:pt x="169275" y="1270"/>
                </a:lnTo>
                <a:lnTo>
                  <a:pt x="158519" y="6068"/>
                </a:lnTo>
                <a:lnTo>
                  <a:pt x="149505" y="12434"/>
                </a:lnTo>
                <a:lnTo>
                  <a:pt x="139996" y="20767"/>
                </a:lnTo>
                <a:lnTo>
                  <a:pt x="127303" y="32937"/>
                </a:lnTo>
                <a:lnTo>
                  <a:pt x="121632" y="39738"/>
                </a:lnTo>
                <a:lnTo>
                  <a:pt x="116582" y="46812"/>
                </a:lnTo>
                <a:lnTo>
                  <a:pt x="100019" y="72291"/>
                </a:lnTo>
                <a:lnTo>
                  <a:pt x="93283" y="82484"/>
                </a:lnTo>
                <a:lnTo>
                  <a:pt x="87522" y="91819"/>
                </a:lnTo>
                <a:lnTo>
                  <a:pt x="82411" y="100583"/>
                </a:lnTo>
                <a:lnTo>
                  <a:pt x="77734" y="108966"/>
                </a:lnTo>
                <a:lnTo>
                  <a:pt x="72076" y="118364"/>
                </a:lnTo>
                <a:lnTo>
                  <a:pt x="59016" y="138967"/>
                </a:lnTo>
                <a:lnTo>
                  <a:pt x="53247" y="149794"/>
                </a:lnTo>
                <a:lnTo>
                  <a:pt x="48132" y="160823"/>
                </a:lnTo>
                <a:lnTo>
                  <a:pt x="43451" y="171986"/>
                </a:lnTo>
                <a:lnTo>
                  <a:pt x="34864" y="191162"/>
                </a:lnTo>
                <a:lnTo>
                  <a:pt x="22890" y="216238"/>
                </a:lnTo>
                <a:lnTo>
                  <a:pt x="7466" y="247466"/>
                </a:lnTo>
                <a:lnTo>
                  <a:pt x="4911" y="255148"/>
                </a:lnTo>
                <a:lnTo>
                  <a:pt x="3208" y="262808"/>
                </a:lnTo>
                <a:lnTo>
                  <a:pt x="2072" y="270456"/>
                </a:lnTo>
                <a:lnTo>
                  <a:pt x="1315" y="276824"/>
                </a:lnTo>
                <a:lnTo>
                  <a:pt x="810" y="282340"/>
                </a:lnTo>
                <a:lnTo>
                  <a:pt x="0" y="294249"/>
                </a:lnTo>
                <a:lnTo>
                  <a:pt x="1203" y="296496"/>
                </a:lnTo>
                <a:lnTo>
                  <a:pt x="5927" y="302380"/>
                </a:lnTo>
                <a:lnTo>
                  <a:pt x="8965" y="303186"/>
                </a:lnTo>
                <a:lnTo>
                  <a:pt x="12260" y="302454"/>
                </a:lnTo>
                <a:lnTo>
                  <a:pt x="15727" y="300696"/>
                </a:lnTo>
                <a:lnTo>
                  <a:pt x="22966" y="298743"/>
                </a:lnTo>
                <a:lnTo>
                  <a:pt x="26674" y="298222"/>
                </a:lnTo>
                <a:lnTo>
                  <a:pt x="30416" y="296605"/>
                </a:lnTo>
                <a:lnTo>
                  <a:pt x="37960" y="291421"/>
                </a:lnTo>
                <a:lnTo>
                  <a:pt x="41750" y="286991"/>
                </a:lnTo>
                <a:lnTo>
                  <a:pt x="45548" y="281498"/>
                </a:lnTo>
                <a:lnTo>
                  <a:pt x="49348" y="275295"/>
                </a:lnTo>
                <a:lnTo>
                  <a:pt x="51882" y="269890"/>
                </a:lnTo>
                <a:lnTo>
                  <a:pt x="54697" y="260498"/>
                </a:lnTo>
                <a:lnTo>
                  <a:pt x="60529" y="248596"/>
                </a:lnTo>
                <a:lnTo>
                  <a:pt x="108697" y="158603"/>
                </a:lnTo>
                <a:lnTo>
                  <a:pt x="122706" y="131027"/>
                </a:lnTo>
                <a:lnTo>
                  <a:pt x="128727" y="116562"/>
                </a:lnTo>
                <a:lnTo>
                  <a:pt x="134011" y="101838"/>
                </a:lnTo>
                <a:lnTo>
                  <a:pt x="138805" y="86942"/>
                </a:lnTo>
                <a:lnTo>
                  <a:pt x="142000" y="71931"/>
                </a:lnTo>
                <a:lnTo>
                  <a:pt x="144130" y="56845"/>
                </a:lnTo>
                <a:lnTo>
                  <a:pt x="146497" y="30344"/>
                </a:lnTo>
                <a:lnTo>
                  <a:pt x="148141" y="4247"/>
                </a:lnTo>
                <a:lnTo>
                  <a:pt x="148279" y="12048"/>
                </a:lnTo>
                <a:lnTo>
                  <a:pt x="148317" y="19462"/>
                </a:lnTo>
                <a:lnTo>
                  <a:pt x="147071" y="29485"/>
                </a:lnTo>
                <a:lnTo>
                  <a:pt x="144971" y="41247"/>
                </a:lnTo>
                <a:lnTo>
                  <a:pt x="142301" y="54168"/>
                </a:lnTo>
                <a:lnTo>
                  <a:pt x="140520" y="66592"/>
                </a:lnTo>
                <a:lnTo>
                  <a:pt x="139333" y="78685"/>
                </a:lnTo>
                <a:lnTo>
                  <a:pt x="138544" y="90557"/>
                </a:lnTo>
                <a:lnTo>
                  <a:pt x="137664" y="110521"/>
                </a:lnTo>
                <a:lnTo>
                  <a:pt x="137273" y="129131"/>
                </a:lnTo>
                <a:lnTo>
                  <a:pt x="137002" y="195464"/>
                </a:lnTo>
                <a:lnTo>
                  <a:pt x="138258" y="209049"/>
                </a:lnTo>
                <a:lnTo>
                  <a:pt x="140366" y="220646"/>
                </a:lnTo>
                <a:lnTo>
                  <a:pt x="143040" y="230918"/>
                </a:lnTo>
                <a:lnTo>
                  <a:pt x="144824" y="240305"/>
                </a:lnTo>
                <a:lnTo>
                  <a:pt x="146013" y="249104"/>
                </a:lnTo>
                <a:lnTo>
                  <a:pt x="146805" y="257509"/>
                </a:lnTo>
                <a:lnTo>
                  <a:pt x="148604" y="264383"/>
                </a:lnTo>
                <a:lnTo>
                  <a:pt x="151073" y="270235"/>
                </a:lnTo>
                <a:lnTo>
                  <a:pt x="153988" y="275407"/>
                </a:lnTo>
                <a:lnTo>
                  <a:pt x="160615" y="284540"/>
                </a:lnTo>
                <a:lnTo>
                  <a:pt x="167794" y="292832"/>
                </a:lnTo>
                <a:lnTo>
                  <a:pt x="175218" y="300751"/>
                </a:lnTo>
                <a:lnTo>
                  <a:pt x="178975" y="303371"/>
                </a:lnTo>
                <a:lnTo>
                  <a:pt x="186537" y="306282"/>
                </a:lnTo>
                <a:lnTo>
                  <a:pt x="190331" y="305788"/>
                </a:lnTo>
                <a:lnTo>
                  <a:pt x="194132" y="304189"/>
                </a:lnTo>
                <a:lnTo>
                  <a:pt x="203010" y="299025"/>
                </a:lnTo>
                <a:lnTo>
                  <a:pt x="215423" y="292497"/>
                </a:lnTo>
                <a:lnTo>
                  <a:pt x="259079" y="270434"/>
                </a:lnTo>
                <a:lnTo>
                  <a:pt x="266633" y="265379"/>
                </a:lnTo>
                <a:lnTo>
                  <a:pt x="274209" y="259469"/>
                </a:lnTo>
                <a:lnTo>
                  <a:pt x="281799" y="252990"/>
                </a:lnTo>
                <a:lnTo>
                  <a:pt x="289400" y="246130"/>
                </a:lnTo>
                <a:lnTo>
                  <a:pt x="304618" y="231735"/>
                </a:lnTo>
                <a:lnTo>
                  <a:pt x="327229" y="209652"/>
                </a:lnTo>
                <a:lnTo>
                  <a:pt x="340481" y="196472"/>
                </a:lnTo>
                <a:lnTo>
                  <a:pt x="347570" y="190672"/>
                </a:lnTo>
                <a:lnTo>
                  <a:pt x="354837" y="185535"/>
                </a:lnTo>
                <a:lnTo>
                  <a:pt x="362221" y="180840"/>
                </a:lnTo>
                <a:lnTo>
                  <a:pt x="367145" y="176440"/>
                </a:lnTo>
                <a:lnTo>
                  <a:pt x="370426" y="172237"/>
                </a:lnTo>
                <a:lnTo>
                  <a:pt x="37699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4892040" y="3888538"/>
            <a:ext cx="262890" cy="603391"/>
          </a:xfrm>
          <a:custGeom>
            <a:avLst/>
            <a:gdLst/>
            <a:ahLst/>
            <a:cxnLst/>
            <a:rect l="0" t="0" r="0" b="0"/>
            <a:pathLst>
              <a:path w="262890" h="603391">
                <a:moveTo>
                  <a:pt x="262889" y="43382"/>
                </a:moveTo>
                <a:lnTo>
                  <a:pt x="262889" y="31246"/>
                </a:lnTo>
                <a:lnTo>
                  <a:pt x="261619" y="26401"/>
                </a:lnTo>
                <a:lnTo>
                  <a:pt x="256822" y="17631"/>
                </a:lnTo>
                <a:lnTo>
                  <a:pt x="250456" y="9500"/>
                </a:lnTo>
                <a:lnTo>
                  <a:pt x="246981" y="5554"/>
                </a:lnTo>
                <a:lnTo>
                  <a:pt x="243393" y="2923"/>
                </a:lnTo>
                <a:lnTo>
                  <a:pt x="236021" y="0"/>
                </a:lnTo>
                <a:lnTo>
                  <a:pt x="233547" y="491"/>
                </a:lnTo>
                <a:lnTo>
                  <a:pt x="231898" y="2088"/>
                </a:lnTo>
                <a:lnTo>
                  <a:pt x="230799" y="4422"/>
                </a:lnTo>
                <a:lnTo>
                  <a:pt x="223183" y="13776"/>
                </a:lnTo>
                <a:lnTo>
                  <a:pt x="218639" y="17294"/>
                </a:lnTo>
                <a:lnTo>
                  <a:pt x="213069" y="20910"/>
                </a:lnTo>
                <a:lnTo>
                  <a:pt x="206816" y="24590"/>
                </a:lnTo>
                <a:lnTo>
                  <a:pt x="201377" y="29584"/>
                </a:lnTo>
                <a:lnTo>
                  <a:pt x="196481" y="35453"/>
                </a:lnTo>
                <a:lnTo>
                  <a:pt x="191947" y="41906"/>
                </a:lnTo>
                <a:lnTo>
                  <a:pt x="173363" y="66009"/>
                </a:lnTo>
                <a:lnTo>
                  <a:pt x="161295" y="81326"/>
                </a:lnTo>
                <a:lnTo>
                  <a:pt x="150710" y="95348"/>
                </a:lnTo>
                <a:lnTo>
                  <a:pt x="132175" y="121088"/>
                </a:lnTo>
                <a:lnTo>
                  <a:pt x="95325" y="175202"/>
                </a:lnTo>
                <a:lnTo>
                  <a:pt x="85140" y="190952"/>
                </a:lnTo>
                <a:lnTo>
                  <a:pt x="77080" y="203992"/>
                </a:lnTo>
                <a:lnTo>
                  <a:pt x="70436" y="215225"/>
                </a:lnTo>
                <a:lnTo>
                  <a:pt x="63467" y="229064"/>
                </a:lnTo>
                <a:lnTo>
                  <a:pt x="56281" y="244640"/>
                </a:lnTo>
                <a:lnTo>
                  <a:pt x="48951" y="261374"/>
                </a:lnTo>
                <a:lnTo>
                  <a:pt x="44064" y="273800"/>
                </a:lnTo>
                <a:lnTo>
                  <a:pt x="38634" y="290993"/>
                </a:lnTo>
                <a:lnTo>
                  <a:pt x="35577" y="307812"/>
                </a:lnTo>
                <a:lnTo>
                  <a:pt x="36418" y="311109"/>
                </a:lnTo>
                <a:lnTo>
                  <a:pt x="38248" y="313306"/>
                </a:lnTo>
                <a:lnTo>
                  <a:pt x="40739" y="314771"/>
                </a:lnTo>
                <a:lnTo>
                  <a:pt x="44939" y="315748"/>
                </a:lnTo>
                <a:lnTo>
                  <a:pt x="50279" y="316399"/>
                </a:lnTo>
                <a:lnTo>
                  <a:pt x="56379" y="316833"/>
                </a:lnTo>
                <a:lnTo>
                  <a:pt x="65526" y="317123"/>
                </a:lnTo>
                <a:lnTo>
                  <a:pt x="119009" y="317625"/>
                </a:lnTo>
                <a:lnTo>
                  <a:pt x="127599" y="318921"/>
                </a:lnTo>
                <a:lnTo>
                  <a:pt x="135866" y="321054"/>
                </a:lnTo>
                <a:lnTo>
                  <a:pt x="143917" y="323747"/>
                </a:lnTo>
                <a:lnTo>
                  <a:pt x="150555" y="326812"/>
                </a:lnTo>
                <a:lnTo>
                  <a:pt x="156249" y="330125"/>
                </a:lnTo>
                <a:lnTo>
                  <a:pt x="161316" y="333603"/>
                </a:lnTo>
                <a:lnTo>
                  <a:pt x="167234" y="338463"/>
                </a:lnTo>
                <a:lnTo>
                  <a:pt x="173719" y="344242"/>
                </a:lnTo>
                <a:lnTo>
                  <a:pt x="180582" y="350636"/>
                </a:lnTo>
                <a:lnTo>
                  <a:pt x="188209" y="361125"/>
                </a:lnTo>
                <a:lnTo>
                  <a:pt x="195888" y="377558"/>
                </a:lnTo>
                <a:lnTo>
                  <a:pt x="199172" y="384276"/>
                </a:lnTo>
                <a:lnTo>
                  <a:pt x="202821" y="401900"/>
                </a:lnTo>
                <a:lnTo>
                  <a:pt x="203793" y="411934"/>
                </a:lnTo>
                <a:lnTo>
                  <a:pt x="201488" y="429856"/>
                </a:lnTo>
                <a:lnTo>
                  <a:pt x="199095" y="438191"/>
                </a:lnTo>
                <a:lnTo>
                  <a:pt x="189660" y="474193"/>
                </a:lnTo>
                <a:lnTo>
                  <a:pt x="183590" y="488070"/>
                </a:lnTo>
                <a:lnTo>
                  <a:pt x="175733" y="502400"/>
                </a:lnTo>
                <a:lnTo>
                  <a:pt x="166685" y="517034"/>
                </a:lnTo>
                <a:lnTo>
                  <a:pt x="159383" y="529330"/>
                </a:lnTo>
                <a:lnTo>
                  <a:pt x="153245" y="540067"/>
                </a:lnTo>
                <a:lnTo>
                  <a:pt x="147884" y="549765"/>
                </a:lnTo>
                <a:lnTo>
                  <a:pt x="143039" y="557501"/>
                </a:lnTo>
                <a:lnTo>
                  <a:pt x="138539" y="563927"/>
                </a:lnTo>
                <a:lnTo>
                  <a:pt x="134269" y="569482"/>
                </a:lnTo>
                <a:lnTo>
                  <a:pt x="128883" y="574455"/>
                </a:lnTo>
                <a:lnTo>
                  <a:pt x="122751" y="579040"/>
                </a:lnTo>
                <a:lnTo>
                  <a:pt x="116124" y="583368"/>
                </a:lnTo>
                <a:lnTo>
                  <a:pt x="110436" y="587522"/>
                </a:lnTo>
                <a:lnTo>
                  <a:pt x="105374" y="591562"/>
                </a:lnTo>
                <a:lnTo>
                  <a:pt x="100729" y="595525"/>
                </a:lnTo>
                <a:lnTo>
                  <a:pt x="95093" y="598167"/>
                </a:lnTo>
                <a:lnTo>
                  <a:pt x="88795" y="599929"/>
                </a:lnTo>
                <a:lnTo>
                  <a:pt x="82057" y="601103"/>
                </a:lnTo>
                <a:lnTo>
                  <a:pt x="76294" y="601885"/>
                </a:lnTo>
                <a:lnTo>
                  <a:pt x="71183" y="602408"/>
                </a:lnTo>
                <a:lnTo>
                  <a:pt x="66505" y="602756"/>
                </a:lnTo>
                <a:lnTo>
                  <a:pt x="62117" y="602987"/>
                </a:lnTo>
                <a:lnTo>
                  <a:pt x="53854" y="603245"/>
                </a:lnTo>
                <a:lnTo>
                  <a:pt x="42062" y="603390"/>
                </a:lnTo>
                <a:lnTo>
                  <a:pt x="36931" y="602141"/>
                </a:lnTo>
                <a:lnTo>
                  <a:pt x="30971" y="600038"/>
                </a:lnTo>
                <a:lnTo>
                  <a:pt x="24457" y="597366"/>
                </a:lnTo>
                <a:lnTo>
                  <a:pt x="18845" y="594314"/>
                </a:lnTo>
                <a:lnTo>
                  <a:pt x="13833" y="591010"/>
                </a:lnTo>
                <a:lnTo>
                  <a:pt x="0" y="580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5212079" y="3920489"/>
            <a:ext cx="363932" cy="468631"/>
          </a:xfrm>
          <a:custGeom>
            <a:avLst/>
            <a:gdLst/>
            <a:ahLst/>
            <a:cxnLst/>
            <a:rect l="0" t="0" r="0" b="0"/>
            <a:pathLst>
              <a:path w="363932" h="468631">
                <a:moveTo>
                  <a:pt x="0" y="0"/>
                </a:moveTo>
                <a:lnTo>
                  <a:pt x="6068" y="12136"/>
                </a:lnTo>
                <a:lnTo>
                  <a:pt x="7855" y="19521"/>
                </a:lnTo>
                <a:lnTo>
                  <a:pt x="9048" y="28254"/>
                </a:lnTo>
                <a:lnTo>
                  <a:pt x="9842" y="37886"/>
                </a:lnTo>
                <a:lnTo>
                  <a:pt x="10371" y="50658"/>
                </a:lnTo>
                <a:lnTo>
                  <a:pt x="11116" y="97701"/>
                </a:lnTo>
                <a:lnTo>
                  <a:pt x="11426" y="283653"/>
                </a:lnTo>
                <a:lnTo>
                  <a:pt x="12698" y="295783"/>
                </a:lnTo>
                <a:lnTo>
                  <a:pt x="14816" y="307679"/>
                </a:lnTo>
                <a:lnTo>
                  <a:pt x="17497" y="319419"/>
                </a:lnTo>
                <a:lnTo>
                  <a:pt x="19285" y="331056"/>
                </a:lnTo>
                <a:lnTo>
                  <a:pt x="20477" y="342624"/>
                </a:lnTo>
                <a:lnTo>
                  <a:pt x="21271" y="354146"/>
                </a:lnTo>
                <a:lnTo>
                  <a:pt x="20531" y="366908"/>
                </a:lnTo>
                <a:lnTo>
                  <a:pt x="18767" y="380495"/>
                </a:lnTo>
                <a:lnTo>
                  <a:pt x="16322" y="394634"/>
                </a:lnTo>
                <a:lnTo>
                  <a:pt x="14691" y="406599"/>
                </a:lnTo>
                <a:lnTo>
                  <a:pt x="13605" y="417116"/>
                </a:lnTo>
                <a:lnTo>
                  <a:pt x="12397" y="434305"/>
                </a:lnTo>
                <a:lnTo>
                  <a:pt x="11558" y="453935"/>
                </a:lnTo>
                <a:lnTo>
                  <a:pt x="11515" y="453754"/>
                </a:lnTo>
                <a:lnTo>
                  <a:pt x="11468" y="450165"/>
                </a:lnTo>
                <a:lnTo>
                  <a:pt x="10185" y="447430"/>
                </a:lnTo>
                <a:lnTo>
                  <a:pt x="5374" y="441005"/>
                </a:lnTo>
                <a:lnTo>
                  <a:pt x="3583" y="432434"/>
                </a:lnTo>
                <a:lnTo>
                  <a:pt x="2389" y="420369"/>
                </a:lnTo>
                <a:lnTo>
                  <a:pt x="1593" y="405976"/>
                </a:lnTo>
                <a:lnTo>
                  <a:pt x="708" y="369664"/>
                </a:lnTo>
                <a:lnTo>
                  <a:pt x="140" y="296399"/>
                </a:lnTo>
                <a:lnTo>
                  <a:pt x="1364" y="280150"/>
                </a:lnTo>
                <a:lnTo>
                  <a:pt x="3449" y="264236"/>
                </a:lnTo>
                <a:lnTo>
                  <a:pt x="6110" y="248548"/>
                </a:lnTo>
                <a:lnTo>
                  <a:pt x="7883" y="234279"/>
                </a:lnTo>
                <a:lnTo>
                  <a:pt x="9066" y="220956"/>
                </a:lnTo>
                <a:lnTo>
                  <a:pt x="9854" y="208264"/>
                </a:lnTo>
                <a:lnTo>
                  <a:pt x="11650" y="194723"/>
                </a:lnTo>
                <a:lnTo>
                  <a:pt x="14117" y="180616"/>
                </a:lnTo>
                <a:lnTo>
                  <a:pt x="17032" y="166130"/>
                </a:lnTo>
                <a:lnTo>
                  <a:pt x="20245" y="153934"/>
                </a:lnTo>
                <a:lnTo>
                  <a:pt x="23656" y="143262"/>
                </a:lnTo>
                <a:lnTo>
                  <a:pt x="27201" y="133609"/>
                </a:lnTo>
                <a:lnTo>
                  <a:pt x="32104" y="123363"/>
                </a:lnTo>
                <a:lnTo>
                  <a:pt x="37913" y="112722"/>
                </a:lnTo>
                <a:lnTo>
                  <a:pt x="44326" y="101818"/>
                </a:lnTo>
                <a:lnTo>
                  <a:pt x="49871" y="93279"/>
                </a:lnTo>
                <a:lnTo>
                  <a:pt x="59419" y="80404"/>
                </a:lnTo>
                <a:lnTo>
                  <a:pt x="67895" y="70449"/>
                </a:lnTo>
                <a:lnTo>
                  <a:pt x="75896" y="61791"/>
                </a:lnTo>
                <a:lnTo>
                  <a:pt x="83685" y="53710"/>
                </a:lnTo>
                <a:lnTo>
                  <a:pt x="87540" y="51046"/>
                </a:lnTo>
                <a:lnTo>
                  <a:pt x="95211" y="48088"/>
                </a:lnTo>
                <a:lnTo>
                  <a:pt x="99034" y="48569"/>
                </a:lnTo>
                <a:lnTo>
                  <a:pt x="102853" y="50159"/>
                </a:lnTo>
                <a:lnTo>
                  <a:pt x="106668" y="52490"/>
                </a:lnTo>
                <a:lnTo>
                  <a:pt x="114295" y="55079"/>
                </a:lnTo>
                <a:lnTo>
                  <a:pt x="118107" y="55769"/>
                </a:lnTo>
                <a:lnTo>
                  <a:pt x="121918" y="58770"/>
                </a:lnTo>
                <a:lnTo>
                  <a:pt x="129539" y="68877"/>
                </a:lnTo>
                <a:lnTo>
                  <a:pt x="133350" y="76398"/>
                </a:lnTo>
                <a:lnTo>
                  <a:pt x="137160" y="85222"/>
                </a:lnTo>
                <a:lnTo>
                  <a:pt x="140970" y="94915"/>
                </a:lnTo>
                <a:lnTo>
                  <a:pt x="144780" y="103917"/>
                </a:lnTo>
                <a:lnTo>
                  <a:pt x="152400" y="120692"/>
                </a:lnTo>
                <a:lnTo>
                  <a:pt x="154941" y="133802"/>
                </a:lnTo>
                <a:lnTo>
                  <a:pt x="156634" y="150161"/>
                </a:lnTo>
                <a:lnTo>
                  <a:pt x="157763" y="168687"/>
                </a:lnTo>
                <a:lnTo>
                  <a:pt x="159017" y="199432"/>
                </a:lnTo>
                <a:lnTo>
                  <a:pt x="159723" y="238161"/>
                </a:lnTo>
                <a:lnTo>
                  <a:pt x="160020" y="347175"/>
                </a:lnTo>
                <a:lnTo>
                  <a:pt x="160021" y="246208"/>
                </a:lnTo>
                <a:lnTo>
                  <a:pt x="162561" y="228909"/>
                </a:lnTo>
                <a:lnTo>
                  <a:pt x="166794" y="209756"/>
                </a:lnTo>
                <a:lnTo>
                  <a:pt x="172156" y="189368"/>
                </a:lnTo>
                <a:lnTo>
                  <a:pt x="181501" y="156554"/>
                </a:lnTo>
                <a:lnTo>
                  <a:pt x="193902" y="116660"/>
                </a:lnTo>
                <a:lnTo>
                  <a:pt x="197848" y="104444"/>
                </a:lnTo>
                <a:lnTo>
                  <a:pt x="201749" y="93759"/>
                </a:lnTo>
                <a:lnTo>
                  <a:pt x="205619" y="84096"/>
                </a:lnTo>
                <a:lnTo>
                  <a:pt x="209470" y="75114"/>
                </a:lnTo>
                <a:lnTo>
                  <a:pt x="214577" y="66587"/>
                </a:lnTo>
                <a:lnTo>
                  <a:pt x="220521" y="58361"/>
                </a:lnTo>
                <a:lnTo>
                  <a:pt x="227025" y="50338"/>
                </a:lnTo>
                <a:lnTo>
                  <a:pt x="233900" y="42448"/>
                </a:lnTo>
                <a:lnTo>
                  <a:pt x="241024" y="34649"/>
                </a:lnTo>
                <a:lnTo>
                  <a:pt x="259798" y="14923"/>
                </a:lnTo>
                <a:lnTo>
                  <a:pt x="264639" y="9949"/>
                </a:lnTo>
                <a:lnTo>
                  <a:pt x="270406" y="6633"/>
                </a:lnTo>
                <a:lnTo>
                  <a:pt x="276791" y="4422"/>
                </a:lnTo>
                <a:lnTo>
                  <a:pt x="283587" y="2948"/>
                </a:lnTo>
                <a:lnTo>
                  <a:pt x="294526" y="1311"/>
                </a:lnTo>
                <a:lnTo>
                  <a:pt x="303621" y="583"/>
                </a:lnTo>
                <a:lnTo>
                  <a:pt x="311897" y="259"/>
                </a:lnTo>
                <a:lnTo>
                  <a:pt x="323194" y="3502"/>
                </a:lnTo>
                <a:lnTo>
                  <a:pt x="329763" y="6145"/>
                </a:lnTo>
                <a:lnTo>
                  <a:pt x="335412" y="10447"/>
                </a:lnTo>
                <a:lnTo>
                  <a:pt x="345076" y="22000"/>
                </a:lnTo>
                <a:lnTo>
                  <a:pt x="348161" y="29907"/>
                </a:lnTo>
                <a:lnTo>
                  <a:pt x="350217" y="38988"/>
                </a:lnTo>
                <a:lnTo>
                  <a:pt x="351588" y="48852"/>
                </a:lnTo>
                <a:lnTo>
                  <a:pt x="353772" y="59239"/>
                </a:lnTo>
                <a:lnTo>
                  <a:pt x="356498" y="69972"/>
                </a:lnTo>
                <a:lnTo>
                  <a:pt x="359586" y="80938"/>
                </a:lnTo>
                <a:lnTo>
                  <a:pt x="361644" y="92059"/>
                </a:lnTo>
                <a:lnTo>
                  <a:pt x="363016" y="103283"/>
                </a:lnTo>
                <a:lnTo>
                  <a:pt x="363931" y="114575"/>
                </a:lnTo>
                <a:lnTo>
                  <a:pt x="363271" y="132264"/>
                </a:lnTo>
                <a:lnTo>
                  <a:pt x="361561" y="154216"/>
                </a:lnTo>
                <a:lnTo>
                  <a:pt x="359151" y="179011"/>
                </a:lnTo>
                <a:lnTo>
                  <a:pt x="357544" y="200621"/>
                </a:lnTo>
                <a:lnTo>
                  <a:pt x="356473" y="220107"/>
                </a:lnTo>
                <a:lnTo>
                  <a:pt x="355759" y="238178"/>
                </a:lnTo>
                <a:lnTo>
                  <a:pt x="352743" y="262926"/>
                </a:lnTo>
                <a:lnTo>
                  <a:pt x="348192" y="292124"/>
                </a:lnTo>
                <a:lnTo>
                  <a:pt x="342618" y="324289"/>
                </a:lnTo>
                <a:lnTo>
                  <a:pt x="338902" y="348273"/>
                </a:lnTo>
                <a:lnTo>
                  <a:pt x="336425" y="366802"/>
                </a:lnTo>
                <a:lnTo>
                  <a:pt x="334774" y="381695"/>
                </a:lnTo>
                <a:lnTo>
                  <a:pt x="333673" y="396704"/>
                </a:lnTo>
                <a:lnTo>
                  <a:pt x="332939" y="411789"/>
                </a:lnTo>
                <a:lnTo>
                  <a:pt x="331471" y="4686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5625383" y="3880956"/>
            <a:ext cx="215347" cy="415047"/>
          </a:xfrm>
          <a:custGeom>
            <a:avLst/>
            <a:gdLst/>
            <a:ahLst/>
            <a:cxnLst/>
            <a:rect l="0" t="0" r="0" b="0"/>
            <a:pathLst>
              <a:path w="215347" h="415047">
                <a:moveTo>
                  <a:pt x="181057" y="50964"/>
                </a:moveTo>
                <a:lnTo>
                  <a:pt x="181057" y="25213"/>
                </a:lnTo>
                <a:lnTo>
                  <a:pt x="179787" y="22367"/>
                </a:lnTo>
                <a:lnTo>
                  <a:pt x="177670" y="20469"/>
                </a:lnTo>
                <a:lnTo>
                  <a:pt x="174989" y="19204"/>
                </a:lnTo>
                <a:lnTo>
                  <a:pt x="168623" y="17798"/>
                </a:lnTo>
                <a:lnTo>
                  <a:pt x="165148" y="17423"/>
                </a:lnTo>
                <a:lnTo>
                  <a:pt x="162831" y="15903"/>
                </a:lnTo>
                <a:lnTo>
                  <a:pt x="161286" y="13620"/>
                </a:lnTo>
                <a:lnTo>
                  <a:pt x="160256" y="10828"/>
                </a:lnTo>
                <a:lnTo>
                  <a:pt x="158300" y="10236"/>
                </a:lnTo>
                <a:lnTo>
                  <a:pt x="155725" y="11112"/>
                </a:lnTo>
                <a:lnTo>
                  <a:pt x="149478" y="15472"/>
                </a:lnTo>
                <a:lnTo>
                  <a:pt x="146034" y="18412"/>
                </a:lnTo>
                <a:lnTo>
                  <a:pt x="142468" y="21642"/>
                </a:lnTo>
                <a:lnTo>
                  <a:pt x="137551" y="25066"/>
                </a:lnTo>
                <a:lnTo>
                  <a:pt x="131733" y="28618"/>
                </a:lnTo>
                <a:lnTo>
                  <a:pt x="125314" y="32257"/>
                </a:lnTo>
                <a:lnTo>
                  <a:pt x="119765" y="37223"/>
                </a:lnTo>
                <a:lnTo>
                  <a:pt x="114796" y="43073"/>
                </a:lnTo>
                <a:lnTo>
                  <a:pt x="110213" y="49513"/>
                </a:lnTo>
                <a:lnTo>
                  <a:pt x="105887" y="56346"/>
                </a:lnTo>
                <a:lnTo>
                  <a:pt x="101734" y="63442"/>
                </a:lnTo>
                <a:lnTo>
                  <a:pt x="97695" y="70713"/>
                </a:lnTo>
                <a:lnTo>
                  <a:pt x="89820" y="85564"/>
                </a:lnTo>
                <a:lnTo>
                  <a:pt x="85942" y="93080"/>
                </a:lnTo>
                <a:lnTo>
                  <a:pt x="56213" y="158269"/>
                </a:lnTo>
                <a:lnTo>
                  <a:pt x="47028" y="179651"/>
                </a:lnTo>
                <a:lnTo>
                  <a:pt x="39634" y="197715"/>
                </a:lnTo>
                <a:lnTo>
                  <a:pt x="28032" y="227946"/>
                </a:lnTo>
                <a:lnTo>
                  <a:pt x="18643" y="254083"/>
                </a:lnTo>
                <a:lnTo>
                  <a:pt x="15631" y="266386"/>
                </a:lnTo>
                <a:lnTo>
                  <a:pt x="13622" y="278399"/>
                </a:lnTo>
                <a:lnTo>
                  <a:pt x="12284" y="290217"/>
                </a:lnTo>
                <a:lnTo>
                  <a:pt x="10121" y="301906"/>
                </a:lnTo>
                <a:lnTo>
                  <a:pt x="7410" y="313508"/>
                </a:lnTo>
                <a:lnTo>
                  <a:pt x="4333" y="325053"/>
                </a:lnTo>
                <a:lnTo>
                  <a:pt x="2280" y="337830"/>
                </a:lnTo>
                <a:lnTo>
                  <a:pt x="913" y="351428"/>
                </a:lnTo>
                <a:lnTo>
                  <a:pt x="0" y="365573"/>
                </a:lnTo>
                <a:lnTo>
                  <a:pt x="663" y="377543"/>
                </a:lnTo>
                <a:lnTo>
                  <a:pt x="2374" y="388063"/>
                </a:lnTo>
                <a:lnTo>
                  <a:pt x="4785" y="397617"/>
                </a:lnTo>
                <a:lnTo>
                  <a:pt x="7662" y="403986"/>
                </a:lnTo>
                <a:lnTo>
                  <a:pt x="10850" y="408231"/>
                </a:lnTo>
                <a:lnTo>
                  <a:pt x="19025" y="415046"/>
                </a:lnTo>
                <a:lnTo>
                  <a:pt x="20965" y="414335"/>
                </a:lnTo>
                <a:lnTo>
                  <a:pt x="26508" y="410159"/>
                </a:lnTo>
                <a:lnTo>
                  <a:pt x="33205" y="404069"/>
                </a:lnTo>
                <a:lnTo>
                  <a:pt x="44115" y="393501"/>
                </a:lnTo>
                <a:lnTo>
                  <a:pt x="47852" y="389811"/>
                </a:lnTo>
                <a:lnTo>
                  <a:pt x="51614" y="384812"/>
                </a:lnTo>
                <a:lnTo>
                  <a:pt x="55391" y="378939"/>
                </a:lnTo>
                <a:lnTo>
                  <a:pt x="59180" y="372484"/>
                </a:lnTo>
                <a:lnTo>
                  <a:pt x="64245" y="365640"/>
                </a:lnTo>
                <a:lnTo>
                  <a:pt x="70163" y="358538"/>
                </a:lnTo>
                <a:lnTo>
                  <a:pt x="76648" y="351263"/>
                </a:lnTo>
                <a:lnTo>
                  <a:pt x="83510" y="341333"/>
                </a:lnTo>
                <a:lnTo>
                  <a:pt x="90626" y="329633"/>
                </a:lnTo>
                <a:lnTo>
                  <a:pt x="97909" y="316754"/>
                </a:lnTo>
                <a:lnTo>
                  <a:pt x="104035" y="304357"/>
                </a:lnTo>
                <a:lnTo>
                  <a:pt x="109389" y="292282"/>
                </a:lnTo>
                <a:lnTo>
                  <a:pt x="114228" y="280422"/>
                </a:lnTo>
                <a:lnTo>
                  <a:pt x="119994" y="263626"/>
                </a:lnTo>
                <a:lnTo>
                  <a:pt x="133175" y="221257"/>
                </a:lnTo>
                <a:lnTo>
                  <a:pt x="140245" y="201322"/>
                </a:lnTo>
                <a:lnTo>
                  <a:pt x="147499" y="182953"/>
                </a:lnTo>
                <a:lnTo>
                  <a:pt x="154875" y="165626"/>
                </a:lnTo>
                <a:lnTo>
                  <a:pt x="159792" y="151535"/>
                </a:lnTo>
                <a:lnTo>
                  <a:pt x="163070" y="139601"/>
                </a:lnTo>
                <a:lnTo>
                  <a:pt x="165255" y="129105"/>
                </a:lnTo>
                <a:lnTo>
                  <a:pt x="166713" y="119568"/>
                </a:lnTo>
                <a:lnTo>
                  <a:pt x="167684" y="110670"/>
                </a:lnTo>
                <a:lnTo>
                  <a:pt x="168331" y="102198"/>
                </a:lnTo>
                <a:lnTo>
                  <a:pt x="168763" y="92740"/>
                </a:lnTo>
                <a:lnTo>
                  <a:pt x="169371" y="63765"/>
                </a:lnTo>
                <a:lnTo>
                  <a:pt x="169617" y="1188"/>
                </a:lnTo>
                <a:lnTo>
                  <a:pt x="168350" y="0"/>
                </a:lnTo>
                <a:lnTo>
                  <a:pt x="166235" y="478"/>
                </a:lnTo>
                <a:lnTo>
                  <a:pt x="163556" y="2067"/>
                </a:lnTo>
                <a:lnTo>
                  <a:pt x="161769" y="4395"/>
                </a:lnTo>
                <a:lnTo>
                  <a:pt x="160578" y="7218"/>
                </a:lnTo>
                <a:lnTo>
                  <a:pt x="159784" y="10370"/>
                </a:lnTo>
                <a:lnTo>
                  <a:pt x="159255" y="16281"/>
                </a:lnTo>
                <a:lnTo>
                  <a:pt x="158902" y="24032"/>
                </a:lnTo>
                <a:lnTo>
                  <a:pt x="158510" y="42804"/>
                </a:lnTo>
                <a:lnTo>
                  <a:pt x="158238" y="200266"/>
                </a:lnTo>
                <a:lnTo>
                  <a:pt x="159494" y="243209"/>
                </a:lnTo>
                <a:lnTo>
                  <a:pt x="161602" y="276917"/>
                </a:lnTo>
                <a:lnTo>
                  <a:pt x="166060" y="325377"/>
                </a:lnTo>
                <a:lnTo>
                  <a:pt x="168042" y="355382"/>
                </a:lnTo>
                <a:lnTo>
                  <a:pt x="171110" y="365669"/>
                </a:lnTo>
                <a:lnTo>
                  <a:pt x="175695" y="373797"/>
                </a:lnTo>
                <a:lnTo>
                  <a:pt x="181293" y="380486"/>
                </a:lnTo>
                <a:lnTo>
                  <a:pt x="186294" y="384945"/>
                </a:lnTo>
                <a:lnTo>
                  <a:pt x="190898" y="387918"/>
                </a:lnTo>
                <a:lnTo>
                  <a:pt x="195238" y="389900"/>
                </a:lnTo>
                <a:lnTo>
                  <a:pt x="199401" y="391221"/>
                </a:lnTo>
                <a:lnTo>
                  <a:pt x="203446" y="392102"/>
                </a:lnTo>
                <a:lnTo>
                  <a:pt x="215346" y="3938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6515105" y="3714750"/>
            <a:ext cx="262204" cy="582930"/>
          </a:xfrm>
          <a:custGeom>
            <a:avLst/>
            <a:gdLst/>
            <a:ahLst/>
            <a:cxnLst/>
            <a:rect l="0" t="0" r="0" b="0"/>
            <a:pathLst>
              <a:path w="262204" h="582930">
                <a:moveTo>
                  <a:pt x="45714" y="0"/>
                </a:moveTo>
                <a:lnTo>
                  <a:pt x="45714" y="18203"/>
                </a:lnTo>
                <a:lnTo>
                  <a:pt x="35873" y="244131"/>
                </a:lnTo>
                <a:lnTo>
                  <a:pt x="32803" y="282133"/>
                </a:lnTo>
                <a:lnTo>
                  <a:pt x="22619" y="378546"/>
                </a:lnTo>
                <a:lnTo>
                  <a:pt x="13014" y="455262"/>
                </a:lnTo>
                <a:lnTo>
                  <a:pt x="5781" y="508408"/>
                </a:lnTo>
                <a:lnTo>
                  <a:pt x="1709" y="542928"/>
                </a:lnTo>
                <a:lnTo>
                  <a:pt x="1138" y="546102"/>
                </a:lnTo>
                <a:lnTo>
                  <a:pt x="221" y="548138"/>
                </a:lnTo>
                <a:lnTo>
                  <a:pt x="25" y="532753"/>
                </a:lnTo>
                <a:lnTo>
                  <a:pt x="0" y="487646"/>
                </a:lnTo>
                <a:lnTo>
                  <a:pt x="1268" y="473687"/>
                </a:lnTo>
                <a:lnTo>
                  <a:pt x="3383" y="460571"/>
                </a:lnTo>
                <a:lnTo>
                  <a:pt x="6065" y="448018"/>
                </a:lnTo>
                <a:lnTo>
                  <a:pt x="9121" y="437108"/>
                </a:lnTo>
                <a:lnTo>
                  <a:pt x="12429" y="427295"/>
                </a:lnTo>
                <a:lnTo>
                  <a:pt x="15904" y="418213"/>
                </a:lnTo>
                <a:lnTo>
                  <a:pt x="23152" y="397962"/>
                </a:lnTo>
                <a:lnTo>
                  <a:pt x="26863" y="387228"/>
                </a:lnTo>
                <a:lnTo>
                  <a:pt x="30607" y="377532"/>
                </a:lnTo>
                <a:lnTo>
                  <a:pt x="38153" y="359985"/>
                </a:lnTo>
                <a:lnTo>
                  <a:pt x="44484" y="347940"/>
                </a:lnTo>
                <a:lnTo>
                  <a:pt x="61678" y="317623"/>
                </a:lnTo>
                <a:lnTo>
                  <a:pt x="70326" y="305729"/>
                </a:lnTo>
                <a:lnTo>
                  <a:pt x="78633" y="296529"/>
                </a:lnTo>
                <a:lnTo>
                  <a:pt x="86710" y="289126"/>
                </a:lnTo>
                <a:lnTo>
                  <a:pt x="94635" y="282920"/>
                </a:lnTo>
                <a:lnTo>
                  <a:pt x="102459" y="277513"/>
                </a:lnTo>
                <a:lnTo>
                  <a:pt x="110214" y="272639"/>
                </a:lnTo>
                <a:lnTo>
                  <a:pt x="116654" y="268119"/>
                </a:lnTo>
                <a:lnTo>
                  <a:pt x="122217" y="263836"/>
                </a:lnTo>
                <a:lnTo>
                  <a:pt x="127197" y="259710"/>
                </a:lnTo>
                <a:lnTo>
                  <a:pt x="133056" y="256960"/>
                </a:lnTo>
                <a:lnTo>
                  <a:pt x="139502" y="255127"/>
                </a:lnTo>
                <a:lnTo>
                  <a:pt x="146340" y="253904"/>
                </a:lnTo>
                <a:lnTo>
                  <a:pt x="152168" y="253089"/>
                </a:lnTo>
                <a:lnTo>
                  <a:pt x="157324" y="252546"/>
                </a:lnTo>
                <a:lnTo>
                  <a:pt x="162030" y="252184"/>
                </a:lnTo>
                <a:lnTo>
                  <a:pt x="167708" y="251942"/>
                </a:lnTo>
                <a:lnTo>
                  <a:pt x="180790" y="251674"/>
                </a:lnTo>
                <a:lnTo>
                  <a:pt x="186565" y="252872"/>
                </a:lnTo>
                <a:lnTo>
                  <a:pt x="191685" y="254942"/>
                </a:lnTo>
                <a:lnTo>
                  <a:pt x="196368" y="257591"/>
                </a:lnTo>
                <a:lnTo>
                  <a:pt x="208345" y="263921"/>
                </a:lnTo>
                <a:lnTo>
                  <a:pt x="215095" y="267387"/>
                </a:lnTo>
                <a:lnTo>
                  <a:pt x="220865" y="270968"/>
                </a:lnTo>
                <a:lnTo>
                  <a:pt x="225981" y="274625"/>
                </a:lnTo>
                <a:lnTo>
                  <a:pt x="230663" y="278333"/>
                </a:lnTo>
                <a:lnTo>
                  <a:pt x="235053" y="282075"/>
                </a:lnTo>
                <a:lnTo>
                  <a:pt x="239250" y="285840"/>
                </a:lnTo>
                <a:lnTo>
                  <a:pt x="243318" y="289620"/>
                </a:lnTo>
                <a:lnTo>
                  <a:pt x="251225" y="300593"/>
                </a:lnTo>
                <a:lnTo>
                  <a:pt x="255111" y="307075"/>
                </a:lnTo>
                <a:lnTo>
                  <a:pt x="259430" y="321051"/>
                </a:lnTo>
                <a:lnTo>
                  <a:pt x="261349" y="335729"/>
                </a:lnTo>
                <a:lnTo>
                  <a:pt x="262203" y="350719"/>
                </a:lnTo>
                <a:lnTo>
                  <a:pt x="259195" y="365848"/>
                </a:lnTo>
                <a:lnTo>
                  <a:pt x="254894" y="381039"/>
                </a:lnTo>
                <a:lnTo>
                  <a:pt x="252983" y="396257"/>
                </a:lnTo>
                <a:lnTo>
                  <a:pt x="248748" y="411488"/>
                </a:lnTo>
                <a:lnTo>
                  <a:pt x="245839" y="419105"/>
                </a:lnTo>
                <a:lnTo>
                  <a:pt x="240091" y="429263"/>
                </a:lnTo>
                <a:lnTo>
                  <a:pt x="232449" y="441115"/>
                </a:lnTo>
                <a:lnTo>
                  <a:pt x="223544" y="454097"/>
                </a:lnTo>
                <a:lnTo>
                  <a:pt x="215067" y="465291"/>
                </a:lnTo>
                <a:lnTo>
                  <a:pt x="206876" y="475294"/>
                </a:lnTo>
                <a:lnTo>
                  <a:pt x="198876" y="484502"/>
                </a:lnTo>
                <a:lnTo>
                  <a:pt x="192272" y="493181"/>
                </a:lnTo>
                <a:lnTo>
                  <a:pt x="186600" y="501507"/>
                </a:lnTo>
                <a:lnTo>
                  <a:pt x="181548" y="509598"/>
                </a:lnTo>
                <a:lnTo>
                  <a:pt x="175640" y="517532"/>
                </a:lnTo>
                <a:lnTo>
                  <a:pt x="169162" y="525361"/>
                </a:lnTo>
                <a:lnTo>
                  <a:pt x="162302" y="533120"/>
                </a:lnTo>
                <a:lnTo>
                  <a:pt x="155190" y="539563"/>
                </a:lnTo>
                <a:lnTo>
                  <a:pt x="147909" y="545129"/>
                </a:lnTo>
                <a:lnTo>
                  <a:pt x="140514" y="550109"/>
                </a:lnTo>
                <a:lnTo>
                  <a:pt x="133044" y="554699"/>
                </a:lnTo>
                <a:lnTo>
                  <a:pt x="125524" y="559029"/>
                </a:lnTo>
                <a:lnTo>
                  <a:pt x="117971" y="563186"/>
                </a:lnTo>
                <a:lnTo>
                  <a:pt x="111666" y="565957"/>
                </a:lnTo>
                <a:lnTo>
                  <a:pt x="106192" y="567805"/>
                </a:lnTo>
                <a:lnTo>
                  <a:pt x="101273" y="569036"/>
                </a:lnTo>
                <a:lnTo>
                  <a:pt x="95454" y="571127"/>
                </a:lnTo>
                <a:lnTo>
                  <a:pt x="89034" y="573792"/>
                </a:lnTo>
                <a:lnTo>
                  <a:pt x="82214" y="576837"/>
                </a:lnTo>
                <a:lnTo>
                  <a:pt x="75127" y="578868"/>
                </a:lnTo>
                <a:lnTo>
                  <a:pt x="67863" y="580222"/>
                </a:lnTo>
                <a:lnTo>
                  <a:pt x="45714" y="5829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5909309" y="3920489"/>
            <a:ext cx="217171" cy="371704"/>
          </a:xfrm>
          <a:custGeom>
            <a:avLst/>
            <a:gdLst/>
            <a:ahLst/>
            <a:cxnLst/>
            <a:rect l="0" t="0" r="0" b="0"/>
            <a:pathLst>
              <a:path w="217171" h="371704">
                <a:moveTo>
                  <a:pt x="0" y="0"/>
                </a:moveTo>
                <a:lnTo>
                  <a:pt x="0" y="167547"/>
                </a:lnTo>
                <a:lnTo>
                  <a:pt x="1271" y="181548"/>
                </a:lnTo>
                <a:lnTo>
                  <a:pt x="7856" y="237378"/>
                </a:lnTo>
                <a:lnTo>
                  <a:pt x="9047" y="250962"/>
                </a:lnTo>
                <a:lnTo>
                  <a:pt x="9842" y="262558"/>
                </a:lnTo>
                <a:lnTo>
                  <a:pt x="9101" y="279179"/>
                </a:lnTo>
                <a:lnTo>
                  <a:pt x="7337" y="299149"/>
                </a:lnTo>
                <a:lnTo>
                  <a:pt x="3261" y="337426"/>
                </a:lnTo>
                <a:lnTo>
                  <a:pt x="430" y="371703"/>
                </a:lnTo>
                <a:lnTo>
                  <a:pt x="287" y="370992"/>
                </a:lnTo>
                <a:lnTo>
                  <a:pt x="128" y="363429"/>
                </a:lnTo>
                <a:lnTo>
                  <a:pt x="4" y="283745"/>
                </a:lnTo>
                <a:lnTo>
                  <a:pt x="1273" y="266634"/>
                </a:lnTo>
                <a:lnTo>
                  <a:pt x="3389" y="248876"/>
                </a:lnTo>
                <a:lnTo>
                  <a:pt x="6069" y="230687"/>
                </a:lnTo>
                <a:lnTo>
                  <a:pt x="10397" y="210942"/>
                </a:lnTo>
                <a:lnTo>
                  <a:pt x="15821" y="190158"/>
                </a:lnTo>
                <a:lnTo>
                  <a:pt x="21977" y="168682"/>
                </a:lnTo>
                <a:lnTo>
                  <a:pt x="27352" y="153095"/>
                </a:lnTo>
                <a:lnTo>
                  <a:pt x="32205" y="141433"/>
                </a:lnTo>
                <a:lnTo>
                  <a:pt x="49119" y="107524"/>
                </a:lnTo>
                <a:lnTo>
                  <a:pt x="54336" y="99623"/>
                </a:lnTo>
                <a:lnTo>
                  <a:pt x="60354" y="91816"/>
                </a:lnTo>
                <a:lnTo>
                  <a:pt x="66906" y="84071"/>
                </a:lnTo>
                <a:lnTo>
                  <a:pt x="72544" y="77637"/>
                </a:lnTo>
                <a:lnTo>
                  <a:pt x="82195" y="67102"/>
                </a:lnTo>
                <a:lnTo>
                  <a:pt x="94769" y="54031"/>
                </a:lnTo>
                <a:lnTo>
                  <a:pt x="101279" y="48721"/>
                </a:lnTo>
                <a:lnTo>
                  <a:pt x="109430" y="42641"/>
                </a:lnTo>
                <a:lnTo>
                  <a:pt x="118674" y="36047"/>
                </a:lnTo>
                <a:lnTo>
                  <a:pt x="129916" y="30382"/>
                </a:lnTo>
                <a:lnTo>
                  <a:pt x="142491" y="25334"/>
                </a:lnTo>
                <a:lnTo>
                  <a:pt x="155954" y="20700"/>
                </a:lnTo>
                <a:lnTo>
                  <a:pt x="167470" y="17610"/>
                </a:lnTo>
                <a:lnTo>
                  <a:pt x="177686" y="15550"/>
                </a:lnTo>
                <a:lnTo>
                  <a:pt x="217170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6263639" y="3623309"/>
            <a:ext cx="34291" cy="708662"/>
          </a:xfrm>
          <a:custGeom>
            <a:avLst/>
            <a:gdLst/>
            <a:ahLst/>
            <a:cxnLst/>
            <a:rect l="0" t="0" r="0" b="0"/>
            <a:pathLst>
              <a:path w="34291" h="708662">
                <a:moveTo>
                  <a:pt x="34290" y="0"/>
                </a:moveTo>
                <a:lnTo>
                  <a:pt x="34290" y="59805"/>
                </a:lnTo>
                <a:lnTo>
                  <a:pt x="33021" y="77970"/>
                </a:lnTo>
                <a:lnTo>
                  <a:pt x="26435" y="150526"/>
                </a:lnTo>
                <a:lnTo>
                  <a:pt x="25244" y="168931"/>
                </a:lnTo>
                <a:lnTo>
                  <a:pt x="24449" y="185011"/>
                </a:lnTo>
                <a:lnTo>
                  <a:pt x="23331" y="292591"/>
                </a:lnTo>
                <a:lnTo>
                  <a:pt x="21905" y="324600"/>
                </a:lnTo>
                <a:lnTo>
                  <a:pt x="19684" y="349750"/>
                </a:lnTo>
                <a:lnTo>
                  <a:pt x="16932" y="370327"/>
                </a:lnTo>
                <a:lnTo>
                  <a:pt x="15099" y="387855"/>
                </a:lnTo>
                <a:lnTo>
                  <a:pt x="13876" y="403350"/>
                </a:lnTo>
                <a:lnTo>
                  <a:pt x="13061" y="417490"/>
                </a:lnTo>
                <a:lnTo>
                  <a:pt x="12155" y="460295"/>
                </a:lnTo>
                <a:lnTo>
                  <a:pt x="11913" y="485933"/>
                </a:lnTo>
                <a:lnTo>
                  <a:pt x="10482" y="516996"/>
                </a:lnTo>
                <a:lnTo>
                  <a:pt x="1632" y="647029"/>
                </a:lnTo>
                <a:lnTo>
                  <a:pt x="725" y="672379"/>
                </a:lnTo>
                <a:lnTo>
                  <a:pt x="0" y="7086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6092189" y="3865912"/>
            <a:ext cx="308612" cy="66009"/>
          </a:xfrm>
          <a:custGeom>
            <a:avLst/>
            <a:gdLst/>
            <a:ahLst/>
            <a:cxnLst/>
            <a:rect l="0" t="0" r="0" b="0"/>
            <a:pathLst>
              <a:path w="308612" h="66009">
                <a:moveTo>
                  <a:pt x="0" y="66008"/>
                </a:moveTo>
                <a:lnTo>
                  <a:pt x="12136" y="59940"/>
                </a:lnTo>
                <a:lnTo>
                  <a:pt x="16981" y="58152"/>
                </a:lnTo>
                <a:lnTo>
                  <a:pt x="25751" y="56166"/>
                </a:lnTo>
                <a:lnTo>
                  <a:pt x="29867" y="54367"/>
                </a:lnTo>
                <a:lnTo>
                  <a:pt x="33882" y="51897"/>
                </a:lnTo>
                <a:lnTo>
                  <a:pt x="37828" y="48980"/>
                </a:lnTo>
                <a:lnTo>
                  <a:pt x="41729" y="47036"/>
                </a:lnTo>
                <a:lnTo>
                  <a:pt x="45600" y="45740"/>
                </a:lnTo>
                <a:lnTo>
                  <a:pt x="54557" y="44300"/>
                </a:lnTo>
                <a:lnTo>
                  <a:pt x="60501" y="43916"/>
                </a:lnTo>
                <a:lnTo>
                  <a:pt x="67004" y="43659"/>
                </a:lnTo>
                <a:lnTo>
                  <a:pt x="81003" y="43375"/>
                </a:lnTo>
                <a:lnTo>
                  <a:pt x="88292" y="43299"/>
                </a:lnTo>
                <a:lnTo>
                  <a:pt x="95692" y="41978"/>
                </a:lnTo>
                <a:lnTo>
                  <a:pt x="103165" y="39828"/>
                </a:lnTo>
                <a:lnTo>
                  <a:pt x="110687" y="37125"/>
                </a:lnTo>
                <a:lnTo>
                  <a:pt x="118241" y="35322"/>
                </a:lnTo>
                <a:lnTo>
                  <a:pt x="125818" y="34121"/>
                </a:lnTo>
                <a:lnTo>
                  <a:pt x="133408" y="33320"/>
                </a:lnTo>
                <a:lnTo>
                  <a:pt x="179096" y="25657"/>
                </a:lnTo>
                <a:lnTo>
                  <a:pt x="210838" y="20057"/>
                </a:lnTo>
                <a:lnTo>
                  <a:pt x="233269" y="15053"/>
                </a:lnTo>
                <a:lnTo>
                  <a:pt x="249492" y="10448"/>
                </a:lnTo>
                <a:lnTo>
                  <a:pt x="261579" y="6108"/>
                </a:lnTo>
                <a:lnTo>
                  <a:pt x="272176" y="3214"/>
                </a:lnTo>
                <a:lnTo>
                  <a:pt x="281781" y="1285"/>
                </a:lnTo>
                <a:lnTo>
                  <a:pt x="290724" y="0"/>
                </a:lnTo>
                <a:lnTo>
                  <a:pt x="296686" y="412"/>
                </a:lnTo>
                <a:lnTo>
                  <a:pt x="300661" y="1957"/>
                </a:lnTo>
                <a:lnTo>
                  <a:pt x="308611" y="8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6835323" y="3911222"/>
            <a:ext cx="169987" cy="300941"/>
          </a:xfrm>
          <a:custGeom>
            <a:avLst/>
            <a:gdLst/>
            <a:ahLst/>
            <a:cxnLst/>
            <a:rect l="0" t="0" r="0" b="0"/>
            <a:pathLst>
              <a:path w="169987" h="300941">
                <a:moveTo>
                  <a:pt x="45536" y="43557"/>
                </a:moveTo>
                <a:lnTo>
                  <a:pt x="33401" y="43557"/>
                </a:lnTo>
                <a:lnTo>
                  <a:pt x="29826" y="44828"/>
                </a:lnTo>
                <a:lnTo>
                  <a:pt x="27443" y="46944"/>
                </a:lnTo>
                <a:lnTo>
                  <a:pt x="25854" y="49625"/>
                </a:lnTo>
                <a:lnTo>
                  <a:pt x="24795" y="53953"/>
                </a:lnTo>
                <a:lnTo>
                  <a:pt x="24089" y="59378"/>
                </a:lnTo>
                <a:lnTo>
                  <a:pt x="23618" y="65534"/>
                </a:lnTo>
                <a:lnTo>
                  <a:pt x="22034" y="73449"/>
                </a:lnTo>
                <a:lnTo>
                  <a:pt x="19708" y="82535"/>
                </a:lnTo>
                <a:lnTo>
                  <a:pt x="16888" y="92403"/>
                </a:lnTo>
                <a:lnTo>
                  <a:pt x="6850" y="130561"/>
                </a:lnTo>
                <a:lnTo>
                  <a:pt x="4506" y="142200"/>
                </a:lnTo>
                <a:lnTo>
                  <a:pt x="2943" y="152499"/>
                </a:lnTo>
                <a:lnTo>
                  <a:pt x="1900" y="161905"/>
                </a:lnTo>
                <a:lnTo>
                  <a:pt x="1206" y="170716"/>
                </a:lnTo>
                <a:lnTo>
                  <a:pt x="743" y="179130"/>
                </a:lnTo>
                <a:lnTo>
                  <a:pt x="434" y="187279"/>
                </a:lnTo>
                <a:lnTo>
                  <a:pt x="0" y="229087"/>
                </a:lnTo>
                <a:lnTo>
                  <a:pt x="1209" y="242174"/>
                </a:lnTo>
                <a:lnTo>
                  <a:pt x="3285" y="253438"/>
                </a:lnTo>
                <a:lnTo>
                  <a:pt x="5939" y="263488"/>
                </a:lnTo>
                <a:lnTo>
                  <a:pt x="8978" y="271458"/>
                </a:lnTo>
                <a:lnTo>
                  <a:pt x="12274" y="278041"/>
                </a:lnTo>
                <a:lnTo>
                  <a:pt x="15741" y="283700"/>
                </a:lnTo>
                <a:lnTo>
                  <a:pt x="19323" y="287472"/>
                </a:lnTo>
                <a:lnTo>
                  <a:pt x="22981" y="289987"/>
                </a:lnTo>
                <a:lnTo>
                  <a:pt x="26689" y="291664"/>
                </a:lnTo>
                <a:lnTo>
                  <a:pt x="30432" y="294052"/>
                </a:lnTo>
                <a:lnTo>
                  <a:pt x="34197" y="296914"/>
                </a:lnTo>
                <a:lnTo>
                  <a:pt x="37977" y="300092"/>
                </a:lnTo>
                <a:lnTo>
                  <a:pt x="41767" y="300940"/>
                </a:lnTo>
                <a:lnTo>
                  <a:pt x="45563" y="300236"/>
                </a:lnTo>
                <a:lnTo>
                  <a:pt x="49364" y="298497"/>
                </a:lnTo>
                <a:lnTo>
                  <a:pt x="53168" y="297337"/>
                </a:lnTo>
                <a:lnTo>
                  <a:pt x="56974" y="296564"/>
                </a:lnTo>
                <a:lnTo>
                  <a:pt x="60782" y="296048"/>
                </a:lnTo>
                <a:lnTo>
                  <a:pt x="65860" y="293165"/>
                </a:lnTo>
                <a:lnTo>
                  <a:pt x="71786" y="288703"/>
                </a:lnTo>
                <a:lnTo>
                  <a:pt x="78275" y="283187"/>
                </a:lnTo>
                <a:lnTo>
                  <a:pt x="83873" y="278241"/>
                </a:lnTo>
                <a:lnTo>
                  <a:pt x="93478" y="269358"/>
                </a:lnTo>
                <a:lnTo>
                  <a:pt x="106026" y="257216"/>
                </a:lnTo>
                <a:lnTo>
                  <a:pt x="109993" y="252037"/>
                </a:lnTo>
                <a:lnTo>
                  <a:pt x="113907" y="246044"/>
                </a:lnTo>
                <a:lnTo>
                  <a:pt x="117788" y="239508"/>
                </a:lnTo>
                <a:lnTo>
                  <a:pt x="122914" y="230071"/>
                </a:lnTo>
                <a:lnTo>
                  <a:pt x="142265" y="192518"/>
                </a:lnTo>
                <a:lnTo>
                  <a:pt x="156683" y="163949"/>
                </a:lnTo>
                <a:lnTo>
                  <a:pt x="161544" y="149219"/>
                </a:lnTo>
                <a:lnTo>
                  <a:pt x="164786" y="134318"/>
                </a:lnTo>
                <a:lnTo>
                  <a:pt x="166945" y="119304"/>
                </a:lnTo>
                <a:lnTo>
                  <a:pt x="168386" y="106756"/>
                </a:lnTo>
                <a:lnTo>
                  <a:pt x="169346" y="95850"/>
                </a:lnTo>
                <a:lnTo>
                  <a:pt x="169986" y="86039"/>
                </a:lnTo>
                <a:lnTo>
                  <a:pt x="169143" y="78228"/>
                </a:lnTo>
                <a:lnTo>
                  <a:pt x="167311" y="71751"/>
                </a:lnTo>
                <a:lnTo>
                  <a:pt x="164820" y="66163"/>
                </a:lnTo>
                <a:lnTo>
                  <a:pt x="161888" y="61168"/>
                </a:lnTo>
                <a:lnTo>
                  <a:pt x="158664" y="56568"/>
                </a:lnTo>
                <a:lnTo>
                  <a:pt x="155245" y="52231"/>
                </a:lnTo>
                <a:lnTo>
                  <a:pt x="151696" y="46799"/>
                </a:lnTo>
                <a:lnTo>
                  <a:pt x="148059" y="40639"/>
                </a:lnTo>
                <a:lnTo>
                  <a:pt x="144365" y="33992"/>
                </a:lnTo>
                <a:lnTo>
                  <a:pt x="139362" y="29561"/>
                </a:lnTo>
                <a:lnTo>
                  <a:pt x="133487" y="26606"/>
                </a:lnTo>
                <a:lnTo>
                  <a:pt x="127031" y="24636"/>
                </a:lnTo>
                <a:lnTo>
                  <a:pt x="121456" y="22054"/>
                </a:lnTo>
                <a:lnTo>
                  <a:pt x="116469" y="19062"/>
                </a:lnTo>
                <a:lnTo>
                  <a:pt x="111875" y="15797"/>
                </a:lnTo>
                <a:lnTo>
                  <a:pt x="107542" y="12350"/>
                </a:lnTo>
                <a:lnTo>
                  <a:pt x="103383" y="8783"/>
                </a:lnTo>
                <a:lnTo>
                  <a:pt x="99342" y="5134"/>
                </a:lnTo>
                <a:lnTo>
                  <a:pt x="94106" y="2702"/>
                </a:lnTo>
                <a:lnTo>
                  <a:pt x="88076" y="1081"/>
                </a:lnTo>
                <a:lnTo>
                  <a:pt x="81517" y="0"/>
                </a:lnTo>
                <a:lnTo>
                  <a:pt x="75873" y="549"/>
                </a:lnTo>
                <a:lnTo>
                  <a:pt x="70841" y="2185"/>
                </a:lnTo>
                <a:lnTo>
                  <a:pt x="66216" y="4546"/>
                </a:lnTo>
                <a:lnTo>
                  <a:pt x="59323" y="6120"/>
                </a:lnTo>
                <a:lnTo>
                  <a:pt x="50917" y="7169"/>
                </a:lnTo>
                <a:lnTo>
                  <a:pt x="22677" y="92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7063908" y="3842068"/>
            <a:ext cx="182712" cy="409892"/>
          </a:xfrm>
          <a:custGeom>
            <a:avLst/>
            <a:gdLst/>
            <a:ahLst/>
            <a:cxnLst/>
            <a:rect l="0" t="0" r="0" b="0"/>
            <a:pathLst>
              <a:path w="182712" h="409892">
                <a:moveTo>
                  <a:pt x="159851" y="9841"/>
                </a:moveTo>
                <a:lnTo>
                  <a:pt x="147716" y="3774"/>
                </a:lnTo>
                <a:lnTo>
                  <a:pt x="142871" y="1986"/>
                </a:lnTo>
                <a:lnTo>
                  <a:pt x="138371" y="795"/>
                </a:lnTo>
                <a:lnTo>
                  <a:pt x="134101" y="0"/>
                </a:lnTo>
                <a:lnTo>
                  <a:pt x="131255" y="740"/>
                </a:lnTo>
                <a:lnTo>
                  <a:pt x="129357" y="2504"/>
                </a:lnTo>
                <a:lnTo>
                  <a:pt x="128092" y="4950"/>
                </a:lnTo>
                <a:lnTo>
                  <a:pt x="123300" y="11054"/>
                </a:lnTo>
                <a:lnTo>
                  <a:pt x="120244" y="14460"/>
                </a:lnTo>
                <a:lnTo>
                  <a:pt x="113461" y="21631"/>
                </a:lnTo>
                <a:lnTo>
                  <a:pt x="92691" y="42650"/>
                </a:lnTo>
                <a:lnTo>
                  <a:pt x="87138" y="49494"/>
                </a:lnTo>
                <a:lnTo>
                  <a:pt x="82166" y="56596"/>
                </a:lnTo>
                <a:lnTo>
                  <a:pt x="77581" y="63871"/>
                </a:lnTo>
                <a:lnTo>
                  <a:pt x="69444" y="78881"/>
                </a:lnTo>
                <a:lnTo>
                  <a:pt x="46857" y="122653"/>
                </a:lnTo>
                <a:lnTo>
                  <a:pt x="37532" y="142199"/>
                </a:lnTo>
                <a:lnTo>
                  <a:pt x="30045" y="159040"/>
                </a:lnTo>
                <a:lnTo>
                  <a:pt x="23784" y="174077"/>
                </a:lnTo>
                <a:lnTo>
                  <a:pt x="19610" y="186642"/>
                </a:lnTo>
                <a:lnTo>
                  <a:pt x="16828" y="197559"/>
                </a:lnTo>
                <a:lnTo>
                  <a:pt x="14972" y="207376"/>
                </a:lnTo>
                <a:lnTo>
                  <a:pt x="12465" y="217731"/>
                </a:lnTo>
                <a:lnTo>
                  <a:pt x="9523" y="228445"/>
                </a:lnTo>
                <a:lnTo>
                  <a:pt x="6293" y="239397"/>
                </a:lnTo>
                <a:lnTo>
                  <a:pt x="4139" y="253049"/>
                </a:lnTo>
                <a:lnTo>
                  <a:pt x="2704" y="268500"/>
                </a:lnTo>
                <a:lnTo>
                  <a:pt x="1745" y="285150"/>
                </a:lnTo>
                <a:lnTo>
                  <a:pt x="683" y="313811"/>
                </a:lnTo>
                <a:lnTo>
                  <a:pt x="0" y="351119"/>
                </a:lnTo>
                <a:lnTo>
                  <a:pt x="1214" y="355470"/>
                </a:lnTo>
                <a:lnTo>
                  <a:pt x="3293" y="358370"/>
                </a:lnTo>
                <a:lnTo>
                  <a:pt x="5949" y="360304"/>
                </a:lnTo>
                <a:lnTo>
                  <a:pt x="7720" y="362863"/>
                </a:lnTo>
                <a:lnTo>
                  <a:pt x="9688" y="369093"/>
                </a:lnTo>
                <a:lnTo>
                  <a:pt x="11483" y="371263"/>
                </a:lnTo>
                <a:lnTo>
                  <a:pt x="13949" y="372709"/>
                </a:lnTo>
                <a:lnTo>
                  <a:pt x="16862" y="373673"/>
                </a:lnTo>
                <a:lnTo>
                  <a:pt x="20076" y="373046"/>
                </a:lnTo>
                <a:lnTo>
                  <a:pt x="23488" y="371358"/>
                </a:lnTo>
                <a:lnTo>
                  <a:pt x="27032" y="368962"/>
                </a:lnTo>
                <a:lnTo>
                  <a:pt x="30665" y="366096"/>
                </a:lnTo>
                <a:lnTo>
                  <a:pt x="34357" y="362914"/>
                </a:lnTo>
                <a:lnTo>
                  <a:pt x="38089" y="359523"/>
                </a:lnTo>
                <a:lnTo>
                  <a:pt x="45621" y="352369"/>
                </a:lnTo>
                <a:lnTo>
                  <a:pt x="60806" y="337428"/>
                </a:lnTo>
                <a:lnTo>
                  <a:pt x="64611" y="332372"/>
                </a:lnTo>
                <a:lnTo>
                  <a:pt x="68417" y="326462"/>
                </a:lnTo>
                <a:lnTo>
                  <a:pt x="72226" y="319982"/>
                </a:lnTo>
                <a:lnTo>
                  <a:pt x="76035" y="310582"/>
                </a:lnTo>
                <a:lnTo>
                  <a:pt x="79844" y="299235"/>
                </a:lnTo>
                <a:lnTo>
                  <a:pt x="83653" y="286591"/>
                </a:lnTo>
                <a:lnTo>
                  <a:pt x="87463" y="275620"/>
                </a:lnTo>
                <a:lnTo>
                  <a:pt x="91272" y="265768"/>
                </a:lnTo>
                <a:lnTo>
                  <a:pt x="95082" y="256659"/>
                </a:lnTo>
                <a:lnTo>
                  <a:pt x="98892" y="246776"/>
                </a:lnTo>
                <a:lnTo>
                  <a:pt x="106511" y="225636"/>
                </a:lnTo>
                <a:lnTo>
                  <a:pt x="110322" y="213394"/>
                </a:lnTo>
                <a:lnTo>
                  <a:pt x="117942" y="186246"/>
                </a:lnTo>
                <a:lnTo>
                  <a:pt x="120482" y="174435"/>
                </a:lnTo>
                <a:lnTo>
                  <a:pt x="122175" y="164020"/>
                </a:lnTo>
                <a:lnTo>
                  <a:pt x="123304" y="154537"/>
                </a:lnTo>
                <a:lnTo>
                  <a:pt x="124057" y="143136"/>
                </a:lnTo>
                <a:lnTo>
                  <a:pt x="124558" y="130454"/>
                </a:lnTo>
                <a:lnTo>
                  <a:pt x="125364" y="91804"/>
                </a:lnTo>
                <a:lnTo>
                  <a:pt x="125560" y="29027"/>
                </a:lnTo>
                <a:lnTo>
                  <a:pt x="125560" y="30252"/>
                </a:lnTo>
                <a:lnTo>
                  <a:pt x="128948" y="38386"/>
                </a:lnTo>
                <a:lnTo>
                  <a:pt x="131630" y="44111"/>
                </a:lnTo>
                <a:lnTo>
                  <a:pt x="133417" y="50468"/>
                </a:lnTo>
                <a:lnTo>
                  <a:pt x="134609" y="57246"/>
                </a:lnTo>
                <a:lnTo>
                  <a:pt x="135403" y="64304"/>
                </a:lnTo>
                <a:lnTo>
                  <a:pt x="137202" y="74090"/>
                </a:lnTo>
                <a:lnTo>
                  <a:pt x="142589" y="98510"/>
                </a:lnTo>
                <a:lnTo>
                  <a:pt x="144533" y="110864"/>
                </a:lnTo>
                <a:lnTo>
                  <a:pt x="145829" y="122910"/>
                </a:lnTo>
                <a:lnTo>
                  <a:pt x="153977" y="254567"/>
                </a:lnTo>
                <a:lnTo>
                  <a:pt x="158111" y="335788"/>
                </a:lnTo>
                <a:lnTo>
                  <a:pt x="159961" y="351600"/>
                </a:lnTo>
                <a:lnTo>
                  <a:pt x="162465" y="364680"/>
                </a:lnTo>
                <a:lnTo>
                  <a:pt x="165404" y="375940"/>
                </a:lnTo>
                <a:lnTo>
                  <a:pt x="167363" y="384717"/>
                </a:lnTo>
                <a:lnTo>
                  <a:pt x="168669" y="391839"/>
                </a:lnTo>
                <a:lnTo>
                  <a:pt x="169539" y="397856"/>
                </a:lnTo>
                <a:lnTo>
                  <a:pt x="171390" y="401868"/>
                </a:lnTo>
                <a:lnTo>
                  <a:pt x="173894" y="404543"/>
                </a:lnTo>
                <a:lnTo>
                  <a:pt x="182711" y="409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7326630" y="3851909"/>
            <a:ext cx="182880" cy="360820"/>
          </a:xfrm>
          <a:custGeom>
            <a:avLst/>
            <a:gdLst/>
            <a:ahLst/>
            <a:cxnLst/>
            <a:rect l="0" t="0" r="0" b="0"/>
            <a:pathLst>
              <a:path w="182880" h="360820">
                <a:moveTo>
                  <a:pt x="0" y="0"/>
                </a:moveTo>
                <a:lnTo>
                  <a:pt x="0" y="360819"/>
                </a:lnTo>
                <a:lnTo>
                  <a:pt x="0" y="217302"/>
                </a:lnTo>
                <a:lnTo>
                  <a:pt x="1270" y="204558"/>
                </a:lnTo>
                <a:lnTo>
                  <a:pt x="3386" y="190982"/>
                </a:lnTo>
                <a:lnTo>
                  <a:pt x="6068" y="176852"/>
                </a:lnTo>
                <a:lnTo>
                  <a:pt x="9125" y="164891"/>
                </a:lnTo>
                <a:lnTo>
                  <a:pt x="12432" y="154378"/>
                </a:lnTo>
                <a:lnTo>
                  <a:pt x="19496" y="134653"/>
                </a:lnTo>
                <a:lnTo>
                  <a:pt x="26867" y="113186"/>
                </a:lnTo>
                <a:lnTo>
                  <a:pt x="31882" y="100857"/>
                </a:lnTo>
                <a:lnTo>
                  <a:pt x="37764" y="87559"/>
                </a:lnTo>
                <a:lnTo>
                  <a:pt x="54792" y="51344"/>
                </a:lnTo>
                <a:lnTo>
                  <a:pt x="59388" y="41849"/>
                </a:lnTo>
                <a:lnTo>
                  <a:pt x="63722" y="34249"/>
                </a:lnTo>
                <a:lnTo>
                  <a:pt x="67881" y="27913"/>
                </a:lnTo>
                <a:lnTo>
                  <a:pt x="71924" y="22419"/>
                </a:lnTo>
                <a:lnTo>
                  <a:pt x="75889" y="17486"/>
                </a:lnTo>
                <a:lnTo>
                  <a:pt x="79803" y="12927"/>
                </a:lnTo>
                <a:lnTo>
                  <a:pt x="83681" y="8618"/>
                </a:lnTo>
                <a:lnTo>
                  <a:pt x="88808" y="5746"/>
                </a:lnTo>
                <a:lnTo>
                  <a:pt x="94765" y="3831"/>
                </a:lnTo>
                <a:lnTo>
                  <a:pt x="101276" y="2554"/>
                </a:lnTo>
                <a:lnTo>
                  <a:pt x="106887" y="1703"/>
                </a:lnTo>
                <a:lnTo>
                  <a:pt x="111898" y="1136"/>
                </a:lnTo>
                <a:lnTo>
                  <a:pt x="116508" y="757"/>
                </a:lnTo>
                <a:lnTo>
                  <a:pt x="122122" y="505"/>
                </a:lnTo>
                <a:lnTo>
                  <a:pt x="140888" y="150"/>
                </a:lnTo>
                <a:lnTo>
                  <a:pt x="150670" y="67"/>
                </a:lnTo>
                <a:lnTo>
                  <a:pt x="156327" y="1315"/>
                </a:lnTo>
                <a:lnTo>
                  <a:pt x="162638" y="3417"/>
                </a:lnTo>
                <a:lnTo>
                  <a:pt x="182879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7555288" y="3661119"/>
            <a:ext cx="228542" cy="532900"/>
          </a:xfrm>
          <a:custGeom>
            <a:avLst/>
            <a:gdLst/>
            <a:ahLst/>
            <a:cxnLst/>
            <a:rect l="0" t="0" r="0" b="0"/>
            <a:pathLst>
              <a:path w="228542" h="532900">
                <a:moveTo>
                  <a:pt x="182821" y="179360"/>
                </a:moveTo>
                <a:lnTo>
                  <a:pt x="163139" y="169519"/>
                </a:lnTo>
                <a:lnTo>
                  <a:pt x="157987" y="165250"/>
                </a:lnTo>
                <a:lnTo>
                  <a:pt x="154835" y="162333"/>
                </a:lnTo>
                <a:lnTo>
                  <a:pt x="151464" y="160389"/>
                </a:lnTo>
                <a:lnTo>
                  <a:pt x="144331" y="158229"/>
                </a:lnTo>
                <a:lnTo>
                  <a:pt x="140652" y="158923"/>
                </a:lnTo>
                <a:lnTo>
                  <a:pt x="136928" y="160655"/>
                </a:lnTo>
                <a:lnTo>
                  <a:pt x="133176" y="163080"/>
                </a:lnTo>
                <a:lnTo>
                  <a:pt x="128135" y="165967"/>
                </a:lnTo>
                <a:lnTo>
                  <a:pt x="115760" y="172561"/>
                </a:lnTo>
                <a:lnTo>
                  <a:pt x="110174" y="176097"/>
                </a:lnTo>
                <a:lnTo>
                  <a:pt x="105180" y="179725"/>
                </a:lnTo>
                <a:lnTo>
                  <a:pt x="100581" y="183414"/>
                </a:lnTo>
                <a:lnTo>
                  <a:pt x="94974" y="187143"/>
                </a:lnTo>
                <a:lnTo>
                  <a:pt x="88696" y="190898"/>
                </a:lnTo>
                <a:lnTo>
                  <a:pt x="81971" y="194673"/>
                </a:lnTo>
                <a:lnTo>
                  <a:pt x="76219" y="199729"/>
                </a:lnTo>
                <a:lnTo>
                  <a:pt x="71113" y="205639"/>
                </a:lnTo>
                <a:lnTo>
                  <a:pt x="66439" y="212119"/>
                </a:lnTo>
                <a:lnTo>
                  <a:pt x="62053" y="218980"/>
                </a:lnTo>
                <a:lnTo>
                  <a:pt x="57859" y="226093"/>
                </a:lnTo>
                <a:lnTo>
                  <a:pt x="53793" y="233376"/>
                </a:lnTo>
                <a:lnTo>
                  <a:pt x="45889" y="248241"/>
                </a:lnTo>
                <a:lnTo>
                  <a:pt x="19005" y="301298"/>
                </a:lnTo>
                <a:lnTo>
                  <a:pt x="15190" y="311452"/>
                </a:lnTo>
                <a:lnTo>
                  <a:pt x="11378" y="323302"/>
                </a:lnTo>
                <a:lnTo>
                  <a:pt x="7566" y="336281"/>
                </a:lnTo>
                <a:lnTo>
                  <a:pt x="5024" y="347474"/>
                </a:lnTo>
                <a:lnTo>
                  <a:pt x="3330" y="357476"/>
                </a:lnTo>
                <a:lnTo>
                  <a:pt x="2201" y="366684"/>
                </a:lnTo>
                <a:lnTo>
                  <a:pt x="1448" y="375363"/>
                </a:lnTo>
                <a:lnTo>
                  <a:pt x="611" y="391780"/>
                </a:lnTo>
                <a:lnTo>
                  <a:pt x="140" y="427437"/>
                </a:lnTo>
                <a:lnTo>
                  <a:pt x="0" y="451972"/>
                </a:lnTo>
                <a:lnTo>
                  <a:pt x="1251" y="457622"/>
                </a:lnTo>
                <a:lnTo>
                  <a:pt x="6026" y="467285"/>
                </a:lnTo>
                <a:lnTo>
                  <a:pt x="9078" y="470371"/>
                </a:lnTo>
                <a:lnTo>
                  <a:pt x="12383" y="472427"/>
                </a:lnTo>
                <a:lnTo>
                  <a:pt x="19441" y="474712"/>
                </a:lnTo>
                <a:lnTo>
                  <a:pt x="23102" y="475322"/>
                </a:lnTo>
                <a:lnTo>
                  <a:pt x="26811" y="475728"/>
                </a:lnTo>
                <a:lnTo>
                  <a:pt x="29284" y="474729"/>
                </a:lnTo>
                <a:lnTo>
                  <a:pt x="30934" y="472793"/>
                </a:lnTo>
                <a:lnTo>
                  <a:pt x="32033" y="470232"/>
                </a:lnTo>
                <a:lnTo>
                  <a:pt x="34036" y="468525"/>
                </a:lnTo>
                <a:lnTo>
                  <a:pt x="36641" y="467387"/>
                </a:lnTo>
                <a:lnTo>
                  <a:pt x="39648" y="466628"/>
                </a:lnTo>
                <a:lnTo>
                  <a:pt x="46375" y="462398"/>
                </a:lnTo>
                <a:lnTo>
                  <a:pt x="49947" y="459493"/>
                </a:lnTo>
                <a:lnTo>
                  <a:pt x="53598" y="455015"/>
                </a:lnTo>
                <a:lnTo>
                  <a:pt x="57303" y="449490"/>
                </a:lnTo>
                <a:lnTo>
                  <a:pt x="61042" y="443267"/>
                </a:lnTo>
                <a:lnTo>
                  <a:pt x="64805" y="437848"/>
                </a:lnTo>
                <a:lnTo>
                  <a:pt x="68584" y="432965"/>
                </a:lnTo>
                <a:lnTo>
                  <a:pt x="72373" y="428441"/>
                </a:lnTo>
                <a:lnTo>
                  <a:pt x="77439" y="420344"/>
                </a:lnTo>
                <a:lnTo>
                  <a:pt x="83357" y="409866"/>
                </a:lnTo>
                <a:lnTo>
                  <a:pt x="89842" y="397801"/>
                </a:lnTo>
                <a:lnTo>
                  <a:pt x="95434" y="385947"/>
                </a:lnTo>
                <a:lnTo>
                  <a:pt x="100434" y="374235"/>
                </a:lnTo>
                <a:lnTo>
                  <a:pt x="105036" y="362617"/>
                </a:lnTo>
                <a:lnTo>
                  <a:pt x="109375" y="352331"/>
                </a:lnTo>
                <a:lnTo>
                  <a:pt x="117582" y="334130"/>
                </a:lnTo>
                <a:lnTo>
                  <a:pt x="121548" y="324450"/>
                </a:lnTo>
                <a:lnTo>
                  <a:pt x="125463" y="314187"/>
                </a:lnTo>
                <a:lnTo>
                  <a:pt x="133199" y="292623"/>
                </a:lnTo>
                <a:lnTo>
                  <a:pt x="140870" y="270340"/>
                </a:lnTo>
                <a:lnTo>
                  <a:pt x="144693" y="255253"/>
                </a:lnTo>
                <a:lnTo>
                  <a:pt x="148513" y="237576"/>
                </a:lnTo>
                <a:lnTo>
                  <a:pt x="152329" y="218170"/>
                </a:lnTo>
                <a:lnTo>
                  <a:pt x="154873" y="198884"/>
                </a:lnTo>
                <a:lnTo>
                  <a:pt x="156569" y="179676"/>
                </a:lnTo>
                <a:lnTo>
                  <a:pt x="157700" y="160521"/>
                </a:lnTo>
                <a:lnTo>
                  <a:pt x="168711" y="30014"/>
                </a:lnTo>
                <a:lnTo>
                  <a:pt x="170200" y="6304"/>
                </a:lnTo>
                <a:lnTo>
                  <a:pt x="170862" y="0"/>
                </a:lnTo>
                <a:lnTo>
                  <a:pt x="165167" y="15727"/>
                </a:lnTo>
                <a:lnTo>
                  <a:pt x="162275" y="30857"/>
                </a:lnTo>
                <a:lnTo>
                  <a:pt x="160989" y="47319"/>
                </a:lnTo>
                <a:lnTo>
                  <a:pt x="160418" y="67335"/>
                </a:lnTo>
                <a:lnTo>
                  <a:pt x="160022" y="113463"/>
                </a:lnTo>
                <a:lnTo>
                  <a:pt x="159963" y="285805"/>
                </a:lnTo>
                <a:lnTo>
                  <a:pt x="158693" y="318903"/>
                </a:lnTo>
                <a:lnTo>
                  <a:pt x="156575" y="348589"/>
                </a:lnTo>
                <a:lnTo>
                  <a:pt x="153894" y="376000"/>
                </a:lnTo>
                <a:lnTo>
                  <a:pt x="153377" y="400623"/>
                </a:lnTo>
                <a:lnTo>
                  <a:pt x="154301" y="423389"/>
                </a:lnTo>
                <a:lnTo>
                  <a:pt x="157445" y="461808"/>
                </a:lnTo>
                <a:lnTo>
                  <a:pt x="158844" y="487349"/>
                </a:lnTo>
                <a:lnTo>
                  <a:pt x="162852" y="503781"/>
                </a:lnTo>
                <a:lnTo>
                  <a:pt x="168866" y="515317"/>
                </a:lnTo>
                <a:lnTo>
                  <a:pt x="175772" y="524678"/>
                </a:lnTo>
                <a:lnTo>
                  <a:pt x="179392" y="527682"/>
                </a:lnTo>
                <a:lnTo>
                  <a:pt x="183076" y="529685"/>
                </a:lnTo>
                <a:lnTo>
                  <a:pt x="186801" y="531020"/>
                </a:lnTo>
                <a:lnTo>
                  <a:pt x="190554" y="531910"/>
                </a:lnTo>
                <a:lnTo>
                  <a:pt x="194327" y="532504"/>
                </a:lnTo>
                <a:lnTo>
                  <a:pt x="198111" y="532899"/>
                </a:lnTo>
                <a:lnTo>
                  <a:pt x="201905" y="531893"/>
                </a:lnTo>
                <a:lnTo>
                  <a:pt x="205704" y="529952"/>
                </a:lnTo>
                <a:lnTo>
                  <a:pt x="209507" y="527388"/>
                </a:lnTo>
                <a:lnTo>
                  <a:pt x="212042" y="524409"/>
                </a:lnTo>
                <a:lnTo>
                  <a:pt x="213731" y="521153"/>
                </a:lnTo>
                <a:lnTo>
                  <a:pt x="214858" y="517712"/>
                </a:lnTo>
                <a:lnTo>
                  <a:pt x="216879" y="515418"/>
                </a:lnTo>
                <a:lnTo>
                  <a:pt x="219497" y="513889"/>
                </a:lnTo>
                <a:lnTo>
                  <a:pt x="228541" y="510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7898129" y="40690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5783579" y="3417725"/>
            <a:ext cx="2079057" cy="148435"/>
          </a:xfrm>
          <a:custGeom>
            <a:avLst/>
            <a:gdLst/>
            <a:ahLst/>
            <a:cxnLst/>
            <a:rect l="0" t="0" r="0" b="0"/>
            <a:pathLst>
              <a:path w="2079057" h="148435">
                <a:moveTo>
                  <a:pt x="0" y="148434"/>
                </a:moveTo>
                <a:lnTo>
                  <a:pt x="40123" y="148434"/>
                </a:lnTo>
                <a:lnTo>
                  <a:pt x="56356" y="145048"/>
                </a:lnTo>
                <a:lnTo>
                  <a:pt x="70767" y="140579"/>
                </a:lnTo>
                <a:lnTo>
                  <a:pt x="93641" y="136794"/>
                </a:lnTo>
                <a:lnTo>
                  <a:pt x="130942" y="131407"/>
                </a:lnTo>
                <a:lnTo>
                  <a:pt x="148254" y="128193"/>
                </a:lnTo>
                <a:lnTo>
                  <a:pt x="163606" y="124780"/>
                </a:lnTo>
                <a:lnTo>
                  <a:pt x="177651" y="121235"/>
                </a:lnTo>
                <a:lnTo>
                  <a:pt x="200030" y="117296"/>
                </a:lnTo>
                <a:lnTo>
                  <a:pt x="285312" y="108261"/>
                </a:lnTo>
                <a:lnTo>
                  <a:pt x="334662" y="105180"/>
                </a:lnTo>
                <a:lnTo>
                  <a:pt x="408442" y="103201"/>
                </a:lnTo>
                <a:lnTo>
                  <a:pt x="443150" y="99544"/>
                </a:lnTo>
                <a:lnTo>
                  <a:pt x="492865" y="94955"/>
                </a:lnTo>
                <a:lnTo>
                  <a:pt x="569995" y="92916"/>
                </a:lnTo>
                <a:lnTo>
                  <a:pt x="707743" y="91380"/>
                </a:lnTo>
                <a:lnTo>
                  <a:pt x="851565" y="91288"/>
                </a:lnTo>
                <a:lnTo>
                  <a:pt x="1093217" y="81443"/>
                </a:lnTo>
                <a:lnTo>
                  <a:pt x="1127647" y="77174"/>
                </a:lnTo>
                <a:lnTo>
                  <a:pt x="1140385" y="74257"/>
                </a:lnTo>
                <a:lnTo>
                  <a:pt x="1191792" y="71017"/>
                </a:lnTo>
                <a:lnTo>
                  <a:pt x="1259936" y="69576"/>
                </a:lnTo>
                <a:lnTo>
                  <a:pt x="1332554" y="68936"/>
                </a:lnTo>
                <a:lnTo>
                  <a:pt x="1368430" y="67496"/>
                </a:lnTo>
                <a:lnTo>
                  <a:pt x="1403777" y="65265"/>
                </a:lnTo>
                <a:lnTo>
                  <a:pt x="1465911" y="60670"/>
                </a:lnTo>
                <a:lnTo>
                  <a:pt x="1527391" y="56814"/>
                </a:lnTo>
                <a:lnTo>
                  <a:pt x="1574614" y="51410"/>
                </a:lnTo>
                <a:lnTo>
                  <a:pt x="1628622" y="48163"/>
                </a:lnTo>
                <a:lnTo>
                  <a:pt x="1680142" y="45449"/>
                </a:lnTo>
                <a:lnTo>
                  <a:pt x="1699216" y="42948"/>
                </a:lnTo>
                <a:lnTo>
                  <a:pt x="1715740" y="40010"/>
                </a:lnTo>
                <a:lnTo>
                  <a:pt x="1769336" y="35875"/>
                </a:lnTo>
                <a:lnTo>
                  <a:pt x="1823310" y="33208"/>
                </a:lnTo>
                <a:lnTo>
                  <a:pt x="1864884" y="28220"/>
                </a:lnTo>
                <a:lnTo>
                  <a:pt x="1909608" y="21769"/>
                </a:lnTo>
                <a:lnTo>
                  <a:pt x="1948535" y="15939"/>
                </a:lnTo>
                <a:lnTo>
                  <a:pt x="2056062" y="1615"/>
                </a:lnTo>
                <a:lnTo>
                  <a:pt x="2077551" y="0"/>
                </a:lnTo>
                <a:lnTo>
                  <a:pt x="2078455" y="1218"/>
                </a:lnTo>
                <a:lnTo>
                  <a:pt x="2079056" y="3300"/>
                </a:lnTo>
                <a:lnTo>
                  <a:pt x="2068830" y="112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5040629" y="4400550"/>
            <a:ext cx="2957999" cy="297180"/>
          </a:xfrm>
          <a:custGeom>
            <a:avLst/>
            <a:gdLst/>
            <a:ahLst/>
            <a:cxnLst/>
            <a:rect l="0" t="0" r="0" b="0"/>
            <a:pathLst>
              <a:path w="2957999" h="297180">
                <a:moveTo>
                  <a:pt x="0" y="297179"/>
                </a:moveTo>
                <a:lnTo>
                  <a:pt x="16981" y="289324"/>
                </a:lnTo>
                <a:lnTo>
                  <a:pt x="25751" y="287338"/>
                </a:lnTo>
                <a:lnTo>
                  <a:pt x="102234" y="279723"/>
                </a:lnTo>
                <a:lnTo>
                  <a:pt x="187490" y="263785"/>
                </a:lnTo>
                <a:lnTo>
                  <a:pt x="250710" y="255111"/>
                </a:lnTo>
                <a:lnTo>
                  <a:pt x="293884" y="246309"/>
                </a:lnTo>
                <a:lnTo>
                  <a:pt x="317842" y="240406"/>
                </a:lnTo>
                <a:lnTo>
                  <a:pt x="363698" y="232098"/>
                </a:lnTo>
                <a:lnTo>
                  <a:pt x="436454" y="222839"/>
                </a:lnTo>
                <a:lnTo>
                  <a:pt x="513707" y="206714"/>
                </a:lnTo>
                <a:lnTo>
                  <a:pt x="586190" y="195490"/>
                </a:lnTo>
                <a:lnTo>
                  <a:pt x="608086" y="189331"/>
                </a:lnTo>
                <a:lnTo>
                  <a:pt x="639831" y="182360"/>
                </a:lnTo>
                <a:lnTo>
                  <a:pt x="689499" y="172489"/>
                </a:lnTo>
                <a:lnTo>
                  <a:pt x="770841" y="155401"/>
                </a:lnTo>
                <a:lnTo>
                  <a:pt x="803454" y="149321"/>
                </a:lnTo>
                <a:lnTo>
                  <a:pt x="849851" y="142564"/>
                </a:lnTo>
                <a:lnTo>
                  <a:pt x="883172" y="136175"/>
                </a:lnTo>
                <a:lnTo>
                  <a:pt x="923351" y="128825"/>
                </a:lnTo>
                <a:lnTo>
                  <a:pt x="959386" y="123260"/>
                </a:lnTo>
                <a:lnTo>
                  <a:pt x="987734" y="118282"/>
                </a:lnTo>
                <a:lnTo>
                  <a:pt x="1064823" y="111699"/>
                </a:lnTo>
                <a:lnTo>
                  <a:pt x="1104445" y="105524"/>
                </a:lnTo>
                <a:lnTo>
                  <a:pt x="1172855" y="98546"/>
                </a:lnTo>
                <a:lnTo>
                  <a:pt x="1226966" y="91211"/>
                </a:lnTo>
                <a:lnTo>
                  <a:pt x="1297029" y="82222"/>
                </a:lnTo>
                <a:lnTo>
                  <a:pt x="1359806" y="74597"/>
                </a:lnTo>
                <a:lnTo>
                  <a:pt x="1434710" y="70363"/>
                </a:lnTo>
                <a:lnTo>
                  <a:pt x="1522214" y="66392"/>
                </a:lnTo>
                <a:lnTo>
                  <a:pt x="1659220" y="52973"/>
                </a:lnTo>
                <a:lnTo>
                  <a:pt x="1733681" y="47869"/>
                </a:lnTo>
                <a:lnTo>
                  <a:pt x="1813868" y="46144"/>
                </a:lnTo>
                <a:lnTo>
                  <a:pt x="1929459" y="45744"/>
                </a:lnTo>
                <a:lnTo>
                  <a:pt x="2052496" y="37869"/>
                </a:lnTo>
                <a:lnTo>
                  <a:pt x="2139463" y="35880"/>
                </a:lnTo>
                <a:lnTo>
                  <a:pt x="2747239" y="34290"/>
                </a:lnTo>
                <a:lnTo>
                  <a:pt x="2825113" y="28222"/>
                </a:lnTo>
                <a:lnTo>
                  <a:pt x="2892292" y="20179"/>
                </a:lnTo>
                <a:lnTo>
                  <a:pt x="2930756" y="12582"/>
                </a:lnTo>
                <a:lnTo>
                  <a:pt x="2952363" y="11581"/>
                </a:lnTo>
                <a:lnTo>
                  <a:pt x="2955032" y="10261"/>
                </a:lnTo>
                <a:lnTo>
                  <a:pt x="2956812" y="8110"/>
                </a:lnTo>
                <a:lnTo>
                  <a:pt x="2957998" y="5407"/>
                </a:lnTo>
                <a:lnTo>
                  <a:pt x="2957519" y="3604"/>
                </a:lnTo>
                <a:lnTo>
                  <a:pt x="2955929" y="2403"/>
                </a:lnTo>
                <a:lnTo>
                  <a:pt x="29489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6915150" y="4503419"/>
            <a:ext cx="45720" cy="502921"/>
          </a:xfrm>
          <a:custGeom>
            <a:avLst/>
            <a:gdLst/>
            <a:ahLst/>
            <a:cxnLst/>
            <a:rect l="0" t="0" r="0" b="0"/>
            <a:pathLst>
              <a:path w="45720" h="502921">
                <a:moveTo>
                  <a:pt x="0" y="0"/>
                </a:moveTo>
                <a:lnTo>
                  <a:pt x="0" y="66145"/>
                </a:lnTo>
                <a:lnTo>
                  <a:pt x="1270" y="78387"/>
                </a:lnTo>
                <a:lnTo>
                  <a:pt x="7855" y="126943"/>
                </a:lnTo>
                <a:lnTo>
                  <a:pt x="9046" y="139239"/>
                </a:lnTo>
                <a:lnTo>
                  <a:pt x="9841" y="149976"/>
                </a:lnTo>
                <a:lnTo>
                  <a:pt x="11640" y="162214"/>
                </a:lnTo>
                <a:lnTo>
                  <a:pt x="14110" y="175453"/>
                </a:lnTo>
                <a:lnTo>
                  <a:pt x="17026" y="189359"/>
                </a:lnTo>
                <a:lnTo>
                  <a:pt x="18971" y="201169"/>
                </a:lnTo>
                <a:lnTo>
                  <a:pt x="20267" y="211583"/>
                </a:lnTo>
                <a:lnTo>
                  <a:pt x="21132" y="221066"/>
                </a:lnTo>
                <a:lnTo>
                  <a:pt x="22977" y="233737"/>
                </a:lnTo>
                <a:lnTo>
                  <a:pt x="28416" y="264750"/>
                </a:lnTo>
                <a:lnTo>
                  <a:pt x="30374" y="278100"/>
                </a:lnTo>
                <a:lnTo>
                  <a:pt x="31679" y="289540"/>
                </a:lnTo>
                <a:lnTo>
                  <a:pt x="32549" y="299707"/>
                </a:lnTo>
                <a:lnTo>
                  <a:pt x="33129" y="309025"/>
                </a:lnTo>
                <a:lnTo>
                  <a:pt x="33774" y="326151"/>
                </a:lnTo>
                <a:lnTo>
                  <a:pt x="34137" y="350073"/>
                </a:lnTo>
                <a:lnTo>
                  <a:pt x="35458" y="364192"/>
                </a:lnTo>
                <a:lnTo>
                  <a:pt x="40312" y="403587"/>
                </a:lnTo>
                <a:lnTo>
                  <a:pt x="42115" y="423998"/>
                </a:lnTo>
                <a:lnTo>
                  <a:pt x="43316" y="443956"/>
                </a:lnTo>
                <a:lnTo>
                  <a:pt x="45719" y="5029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6812280" y="4448015"/>
            <a:ext cx="285104" cy="214909"/>
          </a:xfrm>
          <a:custGeom>
            <a:avLst/>
            <a:gdLst/>
            <a:ahLst/>
            <a:cxnLst/>
            <a:rect l="0" t="0" r="0" b="0"/>
            <a:pathLst>
              <a:path w="285104" h="214909">
                <a:moveTo>
                  <a:pt x="0" y="78264"/>
                </a:moveTo>
                <a:lnTo>
                  <a:pt x="6068" y="66129"/>
                </a:lnTo>
                <a:lnTo>
                  <a:pt x="9125" y="61284"/>
                </a:lnTo>
                <a:lnTo>
                  <a:pt x="12432" y="56784"/>
                </a:lnTo>
                <a:lnTo>
                  <a:pt x="15908" y="52514"/>
                </a:lnTo>
                <a:lnTo>
                  <a:pt x="22036" y="48398"/>
                </a:lnTo>
                <a:lnTo>
                  <a:pt x="29930" y="44383"/>
                </a:lnTo>
                <a:lnTo>
                  <a:pt x="39004" y="40437"/>
                </a:lnTo>
                <a:lnTo>
                  <a:pt x="46323" y="36536"/>
                </a:lnTo>
                <a:lnTo>
                  <a:pt x="52471" y="32666"/>
                </a:lnTo>
                <a:lnTo>
                  <a:pt x="57840" y="28815"/>
                </a:lnTo>
                <a:lnTo>
                  <a:pt x="62690" y="26248"/>
                </a:lnTo>
                <a:lnTo>
                  <a:pt x="76853" y="21366"/>
                </a:lnTo>
                <a:lnTo>
                  <a:pt x="82985" y="18742"/>
                </a:lnTo>
                <a:lnTo>
                  <a:pt x="89614" y="15723"/>
                </a:lnTo>
                <a:lnTo>
                  <a:pt x="95303" y="13710"/>
                </a:lnTo>
                <a:lnTo>
                  <a:pt x="100365" y="12368"/>
                </a:lnTo>
                <a:lnTo>
                  <a:pt x="105010" y="11474"/>
                </a:lnTo>
                <a:lnTo>
                  <a:pt x="111916" y="9607"/>
                </a:lnTo>
                <a:lnTo>
                  <a:pt x="129751" y="4147"/>
                </a:lnTo>
                <a:lnTo>
                  <a:pt x="138570" y="2183"/>
                </a:lnTo>
                <a:lnTo>
                  <a:pt x="146990" y="873"/>
                </a:lnTo>
                <a:lnTo>
                  <a:pt x="155143" y="0"/>
                </a:lnTo>
                <a:lnTo>
                  <a:pt x="161849" y="689"/>
                </a:lnTo>
                <a:lnTo>
                  <a:pt x="167589" y="2417"/>
                </a:lnTo>
                <a:lnTo>
                  <a:pt x="172686" y="4839"/>
                </a:lnTo>
                <a:lnTo>
                  <a:pt x="179893" y="6454"/>
                </a:lnTo>
                <a:lnTo>
                  <a:pt x="188509" y="7531"/>
                </a:lnTo>
                <a:lnTo>
                  <a:pt x="198063" y="8249"/>
                </a:lnTo>
                <a:lnTo>
                  <a:pt x="206972" y="9997"/>
                </a:lnTo>
                <a:lnTo>
                  <a:pt x="215451" y="12433"/>
                </a:lnTo>
                <a:lnTo>
                  <a:pt x="223644" y="15327"/>
                </a:lnTo>
                <a:lnTo>
                  <a:pt x="231646" y="19796"/>
                </a:lnTo>
                <a:lnTo>
                  <a:pt x="239520" y="25315"/>
                </a:lnTo>
                <a:lnTo>
                  <a:pt x="247310" y="31535"/>
                </a:lnTo>
                <a:lnTo>
                  <a:pt x="252503" y="36952"/>
                </a:lnTo>
                <a:lnTo>
                  <a:pt x="255966" y="41833"/>
                </a:lnTo>
                <a:lnTo>
                  <a:pt x="258273" y="46356"/>
                </a:lnTo>
                <a:lnTo>
                  <a:pt x="261082" y="49372"/>
                </a:lnTo>
                <a:lnTo>
                  <a:pt x="264225" y="51383"/>
                </a:lnTo>
                <a:lnTo>
                  <a:pt x="267590" y="52724"/>
                </a:lnTo>
                <a:lnTo>
                  <a:pt x="271103" y="57427"/>
                </a:lnTo>
                <a:lnTo>
                  <a:pt x="274715" y="64373"/>
                </a:lnTo>
                <a:lnTo>
                  <a:pt x="278393" y="72814"/>
                </a:lnTo>
                <a:lnTo>
                  <a:pt x="280845" y="82250"/>
                </a:lnTo>
                <a:lnTo>
                  <a:pt x="282480" y="92352"/>
                </a:lnTo>
                <a:lnTo>
                  <a:pt x="285103" y="117736"/>
                </a:lnTo>
                <a:lnTo>
                  <a:pt x="284049" y="121089"/>
                </a:lnTo>
                <a:lnTo>
                  <a:pt x="282076" y="124594"/>
                </a:lnTo>
                <a:lnTo>
                  <a:pt x="279491" y="128201"/>
                </a:lnTo>
                <a:lnTo>
                  <a:pt x="276497" y="131875"/>
                </a:lnTo>
                <a:lnTo>
                  <a:pt x="273231" y="135595"/>
                </a:lnTo>
                <a:lnTo>
                  <a:pt x="269784" y="139345"/>
                </a:lnTo>
                <a:lnTo>
                  <a:pt x="266216" y="141845"/>
                </a:lnTo>
                <a:lnTo>
                  <a:pt x="258865" y="144622"/>
                </a:lnTo>
                <a:lnTo>
                  <a:pt x="252586" y="147903"/>
                </a:lnTo>
                <a:lnTo>
                  <a:pt x="244590" y="152630"/>
                </a:lnTo>
                <a:lnTo>
                  <a:pt x="235451" y="158322"/>
                </a:lnTo>
                <a:lnTo>
                  <a:pt x="228087" y="163386"/>
                </a:lnTo>
                <a:lnTo>
                  <a:pt x="221908" y="168032"/>
                </a:lnTo>
                <a:lnTo>
                  <a:pt x="216518" y="172399"/>
                </a:lnTo>
                <a:lnTo>
                  <a:pt x="211655" y="175311"/>
                </a:lnTo>
                <a:lnTo>
                  <a:pt x="202865" y="178546"/>
                </a:lnTo>
                <a:lnTo>
                  <a:pt x="197473" y="180679"/>
                </a:lnTo>
                <a:lnTo>
                  <a:pt x="191339" y="183371"/>
                </a:lnTo>
                <a:lnTo>
                  <a:pt x="184709" y="186435"/>
                </a:lnTo>
                <a:lnTo>
                  <a:pt x="177749" y="188478"/>
                </a:lnTo>
                <a:lnTo>
                  <a:pt x="170570" y="189841"/>
                </a:lnTo>
                <a:lnTo>
                  <a:pt x="163243" y="190748"/>
                </a:lnTo>
                <a:lnTo>
                  <a:pt x="157089" y="192624"/>
                </a:lnTo>
                <a:lnTo>
                  <a:pt x="151715" y="195144"/>
                </a:lnTo>
                <a:lnTo>
                  <a:pt x="146864" y="198094"/>
                </a:lnTo>
                <a:lnTo>
                  <a:pt x="138086" y="201372"/>
                </a:lnTo>
                <a:lnTo>
                  <a:pt x="133967" y="202246"/>
                </a:lnTo>
                <a:lnTo>
                  <a:pt x="128681" y="204099"/>
                </a:lnTo>
                <a:lnTo>
                  <a:pt x="122617" y="206604"/>
                </a:lnTo>
                <a:lnTo>
                  <a:pt x="116035" y="209544"/>
                </a:lnTo>
                <a:lnTo>
                  <a:pt x="110376" y="211504"/>
                </a:lnTo>
                <a:lnTo>
                  <a:pt x="105334" y="212811"/>
                </a:lnTo>
                <a:lnTo>
                  <a:pt x="100703" y="213682"/>
                </a:lnTo>
                <a:lnTo>
                  <a:pt x="93804" y="214263"/>
                </a:lnTo>
                <a:lnTo>
                  <a:pt x="85397" y="214650"/>
                </a:lnTo>
                <a:lnTo>
                  <a:pt x="75980" y="214908"/>
                </a:lnTo>
                <a:lnTo>
                  <a:pt x="69704" y="213810"/>
                </a:lnTo>
                <a:lnTo>
                  <a:pt x="65519" y="211809"/>
                </a:lnTo>
                <a:lnTo>
                  <a:pt x="62729" y="209204"/>
                </a:lnTo>
                <a:lnTo>
                  <a:pt x="59599" y="207467"/>
                </a:lnTo>
                <a:lnTo>
                  <a:pt x="56243" y="206310"/>
                </a:lnTo>
                <a:lnTo>
                  <a:pt x="34289" y="2039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4617720" y="2674619"/>
            <a:ext cx="3981024" cy="182882"/>
          </a:xfrm>
          <a:custGeom>
            <a:avLst/>
            <a:gdLst/>
            <a:ahLst/>
            <a:cxnLst/>
            <a:rect l="0" t="0" r="0" b="0"/>
            <a:pathLst>
              <a:path w="3981024" h="182882">
                <a:moveTo>
                  <a:pt x="0" y="182881"/>
                </a:moveTo>
                <a:lnTo>
                  <a:pt x="15909" y="166972"/>
                </a:lnTo>
                <a:lnTo>
                  <a:pt x="19496" y="164654"/>
                </a:lnTo>
                <a:lnTo>
                  <a:pt x="26868" y="162080"/>
                </a:lnTo>
                <a:lnTo>
                  <a:pt x="110213" y="156714"/>
                </a:lnTo>
                <a:lnTo>
                  <a:pt x="137883" y="152201"/>
                </a:lnTo>
                <a:lnTo>
                  <a:pt x="238024" y="149066"/>
                </a:lnTo>
                <a:lnTo>
                  <a:pt x="288245" y="152188"/>
                </a:lnTo>
                <a:lnTo>
                  <a:pt x="346179" y="157700"/>
                </a:lnTo>
                <a:lnTo>
                  <a:pt x="454997" y="159715"/>
                </a:lnTo>
                <a:lnTo>
                  <a:pt x="693900" y="160008"/>
                </a:lnTo>
                <a:lnTo>
                  <a:pt x="778723" y="156629"/>
                </a:lnTo>
                <a:lnTo>
                  <a:pt x="918079" y="150178"/>
                </a:lnTo>
                <a:lnTo>
                  <a:pt x="1005430" y="145413"/>
                </a:lnTo>
                <a:lnTo>
                  <a:pt x="1057728" y="140828"/>
                </a:lnTo>
                <a:lnTo>
                  <a:pt x="1165712" y="138247"/>
                </a:lnTo>
                <a:lnTo>
                  <a:pt x="1350570" y="137304"/>
                </a:lnTo>
                <a:lnTo>
                  <a:pt x="1424906" y="140611"/>
                </a:lnTo>
                <a:lnTo>
                  <a:pt x="1518204" y="146226"/>
                </a:lnTo>
                <a:lnTo>
                  <a:pt x="1634934" y="148279"/>
                </a:lnTo>
                <a:lnTo>
                  <a:pt x="1706780" y="151916"/>
                </a:lnTo>
                <a:lnTo>
                  <a:pt x="1770632" y="157619"/>
                </a:lnTo>
                <a:lnTo>
                  <a:pt x="1877866" y="159704"/>
                </a:lnTo>
                <a:lnTo>
                  <a:pt x="2088814" y="160017"/>
                </a:lnTo>
                <a:lnTo>
                  <a:pt x="2152641" y="156632"/>
                </a:lnTo>
                <a:lnTo>
                  <a:pt x="2232516" y="150973"/>
                </a:lnTo>
                <a:lnTo>
                  <a:pt x="2497897" y="138889"/>
                </a:lnTo>
                <a:lnTo>
                  <a:pt x="2589635" y="134001"/>
                </a:lnTo>
                <a:lnTo>
                  <a:pt x="2610343" y="131244"/>
                </a:lnTo>
                <a:lnTo>
                  <a:pt x="2652088" y="128136"/>
                </a:lnTo>
                <a:lnTo>
                  <a:pt x="2772980" y="121296"/>
                </a:lnTo>
                <a:lnTo>
                  <a:pt x="2875815" y="117410"/>
                </a:lnTo>
                <a:lnTo>
                  <a:pt x="2977650" y="111835"/>
                </a:lnTo>
                <a:lnTo>
                  <a:pt x="3023929" y="106855"/>
                </a:lnTo>
                <a:lnTo>
                  <a:pt x="3143483" y="103395"/>
                </a:lnTo>
                <a:lnTo>
                  <a:pt x="3179336" y="99717"/>
                </a:lnTo>
                <a:lnTo>
                  <a:pt x="3213898" y="95119"/>
                </a:lnTo>
                <a:lnTo>
                  <a:pt x="3258586" y="91260"/>
                </a:lnTo>
                <a:lnTo>
                  <a:pt x="3297380" y="85857"/>
                </a:lnTo>
                <a:lnTo>
                  <a:pt x="3343858" y="81743"/>
                </a:lnTo>
                <a:lnTo>
                  <a:pt x="3474788" y="72498"/>
                </a:lnTo>
                <a:lnTo>
                  <a:pt x="3550658" y="68471"/>
                </a:lnTo>
                <a:lnTo>
                  <a:pt x="3609545" y="61069"/>
                </a:lnTo>
                <a:lnTo>
                  <a:pt x="3672566" y="56224"/>
                </a:lnTo>
                <a:lnTo>
                  <a:pt x="3693462" y="51236"/>
                </a:lnTo>
                <a:lnTo>
                  <a:pt x="3791636" y="45540"/>
                </a:lnTo>
                <a:lnTo>
                  <a:pt x="3823428" y="40137"/>
                </a:lnTo>
                <a:lnTo>
                  <a:pt x="3871386" y="34804"/>
                </a:lnTo>
                <a:lnTo>
                  <a:pt x="3889776" y="31132"/>
                </a:lnTo>
                <a:lnTo>
                  <a:pt x="3910649" y="26537"/>
                </a:lnTo>
                <a:lnTo>
                  <a:pt x="3942551" y="22680"/>
                </a:lnTo>
                <a:lnTo>
                  <a:pt x="3967383" y="15328"/>
                </a:lnTo>
                <a:lnTo>
                  <a:pt x="3980810" y="12585"/>
                </a:lnTo>
                <a:lnTo>
                  <a:pt x="3981023" y="12200"/>
                </a:lnTo>
                <a:lnTo>
                  <a:pt x="3979895" y="11944"/>
                </a:lnTo>
                <a:lnTo>
                  <a:pt x="3979143" y="10503"/>
                </a:lnTo>
                <a:lnTo>
                  <a:pt x="3978308" y="5515"/>
                </a:lnTo>
                <a:lnTo>
                  <a:pt x="3976815" y="3677"/>
                </a:lnTo>
                <a:lnTo>
                  <a:pt x="3974550" y="2451"/>
                </a:lnTo>
                <a:lnTo>
                  <a:pt x="39662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8390155" y="2800877"/>
            <a:ext cx="365225" cy="662077"/>
          </a:xfrm>
          <a:custGeom>
            <a:avLst/>
            <a:gdLst/>
            <a:ahLst/>
            <a:cxnLst/>
            <a:rect l="0" t="0" r="0" b="0"/>
            <a:pathLst>
              <a:path w="365225" h="662077">
                <a:moveTo>
                  <a:pt x="228064" y="45192"/>
                </a:moveTo>
                <a:lnTo>
                  <a:pt x="212156" y="29284"/>
                </a:lnTo>
                <a:lnTo>
                  <a:pt x="209839" y="25697"/>
                </a:lnTo>
                <a:lnTo>
                  <a:pt x="207264" y="18324"/>
                </a:lnTo>
                <a:lnTo>
                  <a:pt x="204037" y="15850"/>
                </a:lnTo>
                <a:lnTo>
                  <a:pt x="193679" y="13102"/>
                </a:lnTo>
                <a:lnTo>
                  <a:pt x="189901" y="11099"/>
                </a:lnTo>
                <a:lnTo>
                  <a:pt x="187382" y="8493"/>
                </a:lnTo>
                <a:lnTo>
                  <a:pt x="185702" y="5486"/>
                </a:lnTo>
                <a:lnTo>
                  <a:pt x="182044" y="3482"/>
                </a:lnTo>
                <a:lnTo>
                  <a:pt x="171204" y="1255"/>
                </a:lnTo>
                <a:lnTo>
                  <a:pt x="161306" y="265"/>
                </a:lnTo>
                <a:lnTo>
                  <a:pt x="156889" y="0"/>
                </a:lnTo>
                <a:lnTo>
                  <a:pt x="152674" y="1094"/>
                </a:lnTo>
                <a:lnTo>
                  <a:pt x="144605" y="5697"/>
                </a:lnTo>
                <a:lnTo>
                  <a:pt x="136784" y="8589"/>
                </a:lnTo>
                <a:lnTo>
                  <a:pt x="132921" y="9360"/>
                </a:lnTo>
                <a:lnTo>
                  <a:pt x="125242" y="13604"/>
                </a:lnTo>
                <a:lnTo>
                  <a:pt x="115056" y="20993"/>
                </a:lnTo>
                <a:lnTo>
                  <a:pt x="97829" y="32744"/>
                </a:lnTo>
                <a:lnTo>
                  <a:pt x="89170" y="40703"/>
                </a:lnTo>
                <a:lnTo>
                  <a:pt x="80858" y="49820"/>
                </a:lnTo>
                <a:lnTo>
                  <a:pt x="72777" y="59707"/>
                </a:lnTo>
                <a:lnTo>
                  <a:pt x="64850" y="68839"/>
                </a:lnTo>
                <a:lnTo>
                  <a:pt x="57024" y="77467"/>
                </a:lnTo>
                <a:lnTo>
                  <a:pt x="49267" y="85759"/>
                </a:lnTo>
                <a:lnTo>
                  <a:pt x="42827" y="93827"/>
                </a:lnTo>
                <a:lnTo>
                  <a:pt x="32283" y="109564"/>
                </a:lnTo>
                <a:lnTo>
                  <a:pt x="23364" y="125025"/>
                </a:lnTo>
                <a:lnTo>
                  <a:pt x="16436" y="139094"/>
                </a:lnTo>
                <a:lnTo>
                  <a:pt x="11267" y="156694"/>
                </a:lnTo>
                <a:lnTo>
                  <a:pt x="5557" y="174759"/>
                </a:lnTo>
                <a:lnTo>
                  <a:pt x="1270" y="194214"/>
                </a:lnTo>
                <a:lnTo>
                  <a:pt x="0" y="201953"/>
                </a:lnTo>
                <a:lnTo>
                  <a:pt x="5691" y="216383"/>
                </a:lnTo>
                <a:lnTo>
                  <a:pt x="8695" y="220279"/>
                </a:lnTo>
                <a:lnTo>
                  <a:pt x="11969" y="222877"/>
                </a:lnTo>
                <a:lnTo>
                  <a:pt x="15421" y="224609"/>
                </a:lnTo>
                <a:lnTo>
                  <a:pt x="22643" y="226533"/>
                </a:lnTo>
                <a:lnTo>
                  <a:pt x="33849" y="227616"/>
                </a:lnTo>
                <a:lnTo>
                  <a:pt x="37627" y="227768"/>
                </a:lnTo>
                <a:lnTo>
                  <a:pt x="41417" y="226600"/>
                </a:lnTo>
                <a:lnTo>
                  <a:pt x="49013" y="221915"/>
                </a:lnTo>
                <a:lnTo>
                  <a:pt x="60010" y="215599"/>
                </a:lnTo>
                <a:lnTo>
                  <a:pt x="73363" y="208559"/>
                </a:lnTo>
                <a:lnTo>
                  <a:pt x="87765" y="201196"/>
                </a:lnTo>
                <a:lnTo>
                  <a:pt x="95161" y="196185"/>
                </a:lnTo>
                <a:lnTo>
                  <a:pt x="102632" y="190304"/>
                </a:lnTo>
                <a:lnTo>
                  <a:pt x="110154" y="183844"/>
                </a:lnTo>
                <a:lnTo>
                  <a:pt x="116437" y="178266"/>
                </a:lnTo>
                <a:lnTo>
                  <a:pt x="126805" y="168683"/>
                </a:lnTo>
                <a:lnTo>
                  <a:pt x="145851" y="150080"/>
                </a:lnTo>
                <a:lnTo>
                  <a:pt x="156812" y="135836"/>
                </a:lnTo>
                <a:lnTo>
                  <a:pt x="165917" y="122308"/>
                </a:lnTo>
                <a:lnTo>
                  <a:pt x="174197" y="112063"/>
                </a:lnTo>
                <a:lnTo>
                  <a:pt x="182110" y="99889"/>
                </a:lnTo>
                <a:lnTo>
                  <a:pt x="189860" y="87282"/>
                </a:lnTo>
                <a:lnTo>
                  <a:pt x="200094" y="73045"/>
                </a:lnTo>
                <a:lnTo>
                  <a:pt x="206231" y="56973"/>
                </a:lnTo>
                <a:lnTo>
                  <a:pt x="216667" y="34765"/>
                </a:lnTo>
                <a:lnTo>
                  <a:pt x="219196" y="26811"/>
                </a:lnTo>
                <a:lnTo>
                  <a:pt x="219613" y="21508"/>
                </a:lnTo>
                <a:lnTo>
                  <a:pt x="218620" y="17973"/>
                </a:lnTo>
                <a:lnTo>
                  <a:pt x="217958" y="16886"/>
                </a:lnTo>
                <a:lnTo>
                  <a:pt x="217517" y="17431"/>
                </a:lnTo>
                <a:lnTo>
                  <a:pt x="216896" y="24267"/>
                </a:lnTo>
                <a:lnTo>
                  <a:pt x="216686" y="44022"/>
                </a:lnTo>
                <a:lnTo>
                  <a:pt x="215399" y="49492"/>
                </a:lnTo>
                <a:lnTo>
                  <a:pt x="207520" y="68339"/>
                </a:lnTo>
                <a:lnTo>
                  <a:pt x="204208" y="80943"/>
                </a:lnTo>
                <a:lnTo>
                  <a:pt x="200729" y="95696"/>
                </a:lnTo>
                <a:lnTo>
                  <a:pt x="198412" y="109342"/>
                </a:lnTo>
                <a:lnTo>
                  <a:pt x="196865" y="122249"/>
                </a:lnTo>
                <a:lnTo>
                  <a:pt x="195835" y="134663"/>
                </a:lnTo>
                <a:lnTo>
                  <a:pt x="191339" y="158179"/>
                </a:lnTo>
                <a:lnTo>
                  <a:pt x="176181" y="224949"/>
                </a:lnTo>
                <a:lnTo>
                  <a:pt x="170616" y="252660"/>
                </a:lnTo>
                <a:lnTo>
                  <a:pt x="166906" y="274944"/>
                </a:lnTo>
                <a:lnTo>
                  <a:pt x="164432" y="293610"/>
                </a:lnTo>
                <a:lnTo>
                  <a:pt x="148815" y="392694"/>
                </a:lnTo>
                <a:lnTo>
                  <a:pt x="144751" y="424180"/>
                </a:lnTo>
                <a:lnTo>
                  <a:pt x="142042" y="451521"/>
                </a:lnTo>
                <a:lnTo>
                  <a:pt x="140237" y="476098"/>
                </a:lnTo>
                <a:lnTo>
                  <a:pt x="139032" y="505183"/>
                </a:lnTo>
                <a:lnTo>
                  <a:pt x="137695" y="571366"/>
                </a:lnTo>
                <a:lnTo>
                  <a:pt x="138608" y="595365"/>
                </a:lnTo>
                <a:lnTo>
                  <a:pt x="140487" y="612634"/>
                </a:lnTo>
                <a:lnTo>
                  <a:pt x="143010" y="625417"/>
                </a:lnTo>
                <a:lnTo>
                  <a:pt x="145812" y="643007"/>
                </a:lnTo>
                <a:lnTo>
                  <a:pt x="146559" y="649475"/>
                </a:lnTo>
                <a:lnTo>
                  <a:pt x="148328" y="653788"/>
                </a:lnTo>
                <a:lnTo>
                  <a:pt x="150777" y="656663"/>
                </a:lnTo>
                <a:lnTo>
                  <a:pt x="157765" y="661277"/>
                </a:lnTo>
                <a:lnTo>
                  <a:pt x="165042" y="662076"/>
                </a:lnTo>
                <a:lnTo>
                  <a:pt x="168269" y="660918"/>
                </a:lnTo>
                <a:lnTo>
                  <a:pt x="179188" y="653321"/>
                </a:lnTo>
                <a:lnTo>
                  <a:pt x="187788" y="645376"/>
                </a:lnTo>
                <a:lnTo>
                  <a:pt x="198068" y="635210"/>
                </a:lnTo>
                <a:lnTo>
                  <a:pt x="209158" y="618087"/>
                </a:lnTo>
                <a:lnTo>
                  <a:pt x="216698" y="604189"/>
                </a:lnTo>
                <a:lnTo>
                  <a:pt x="231470" y="575311"/>
                </a:lnTo>
                <a:lnTo>
                  <a:pt x="237955" y="562435"/>
                </a:lnTo>
                <a:lnTo>
                  <a:pt x="243549" y="548771"/>
                </a:lnTo>
                <a:lnTo>
                  <a:pt x="248547" y="534581"/>
                </a:lnTo>
                <a:lnTo>
                  <a:pt x="265694" y="481375"/>
                </a:lnTo>
                <a:lnTo>
                  <a:pt x="267121" y="470601"/>
                </a:lnTo>
                <a:lnTo>
                  <a:pt x="265320" y="451856"/>
                </a:lnTo>
                <a:lnTo>
                  <a:pt x="263233" y="433091"/>
                </a:lnTo>
                <a:lnTo>
                  <a:pt x="256547" y="413420"/>
                </a:lnTo>
                <a:lnTo>
                  <a:pt x="252132" y="407517"/>
                </a:lnTo>
                <a:lnTo>
                  <a:pt x="246650" y="402313"/>
                </a:lnTo>
                <a:lnTo>
                  <a:pt x="240455" y="397573"/>
                </a:lnTo>
                <a:lnTo>
                  <a:pt x="230184" y="392306"/>
                </a:lnTo>
                <a:lnTo>
                  <a:pt x="221386" y="389965"/>
                </a:lnTo>
                <a:lnTo>
                  <a:pt x="213243" y="388925"/>
                </a:lnTo>
                <a:lnTo>
                  <a:pt x="205390" y="388462"/>
                </a:lnTo>
                <a:lnTo>
                  <a:pt x="201519" y="388339"/>
                </a:lnTo>
                <a:lnTo>
                  <a:pt x="165730" y="388166"/>
                </a:lnTo>
                <a:lnTo>
                  <a:pt x="156028" y="386871"/>
                </a:lnTo>
                <a:lnTo>
                  <a:pt x="149560" y="384738"/>
                </a:lnTo>
                <a:lnTo>
                  <a:pt x="145248" y="382046"/>
                </a:lnTo>
                <a:lnTo>
                  <a:pt x="143644" y="380252"/>
                </a:lnTo>
                <a:lnTo>
                  <a:pt x="143845" y="379055"/>
                </a:lnTo>
                <a:lnTo>
                  <a:pt x="145247" y="378258"/>
                </a:lnTo>
                <a:lnTo>
                  <a:pt x="150193" y="377372"/>
                </a:lnTo>
                <a:lnTo>
                  <a:pt x="160119" y="376872"/>
                </a:lnTo>
                <a:lnTo>
                  <a:pt x="163717" y="376803"/>
                </a:lnTo>
                <a:lnTo>
                  <a:pt x="169926" y="375486"/>
                </a:lnTo>
                <a:lnTo>
                  <a:pt x="177875" y="373338"/>
                </a:lnTo>
                <a:lnTo>
                  <a:pt x="186986" y="370636"/>
                </a:lnTo>
                <a:lnTo>
                  <a:pt x="196868" y="366295"/>
                </a:lnTo>
                <a:lnTo>
                  <a:pt x="207267" y="360861"/>
                </a:lnTo>
                <a:lnTo>
                  <a:pt x="218010" y="354698"/>
                </a:lnTo>
                <a:lnTo>
                  <a:pt x="226441" y="350589"/>
                </a:lnTo>
                <a:lnTo>
                  <a:pt x="233332" y="347851"/>
                </a:lnTo>
                <a:lnTo>
                  <a:pt x="244376" y="343537"/>
                </a:lnTo>
                <a:lnTo>
                  <a:pt x="259003" y="333969"/>
                </a:lnTo>
                <a:lnTo>
                  <a:pt x="265200" y="330420"/>
                </a:lnTo>
                <a:lnTo>
                  <a:pt x="271872" y="326784"/>
                </a:lnTo>
                <a:lnTo>
                  <a:pt x="282671" y="322744"/>
                </a:lnTo>
                <a:lnTo>
                  <a:pt x="287329" y="321667"/>
                </a:lnTo>
                <a:lnTo>
                  <a:pt x="295891" y="317083"/>
                </a:lnTo>
                <a:lnTo>
                  <a:pt x="299952" y="314083"/>
                </a:lnTo>
                <a:lnTo>
                  <a:pt x="306469" y="310813"/>
                </a:lnTo>
                <a:lnTo>
                  <a:pt x="314625" y="307363"/>
                </a:lnTo>
                <a:lnTo>
                  <a:pt x="323872" y="303793"/>
                </a:lnTo>
                <a:lnTo>
                  <a:pt x="331305" y="300143"/>
                </a:lnTo>
                <a:lnTo>
                  <a:pt x="337532" y="296439"/>
                </a:lnTo>
                <a:lnTo>
                  <a:pt x="350582" y="287438"/>
                </a:lnTo>
                <a:lnTo>
                  <a:pt x="355753" y="286207"/>
                </a:lnTo>
                <a:lnTo>
                  <a:pt x="365224" y="2852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if-then statement?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of the postulates we looked at earlier stated: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If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 is between A and C, then AB + BC = AC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dirty="0" smtClean="0"/>
              <a:t>This type of statement is known as an if-then statement for obvious reasons. We also refer to them as conditional statements or just conditionals.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conditionals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conditional consists of two parts; a hypothesis and a conclusion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hypothesis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 of the statement immediately after the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“if,” which we will represent by the letter p.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conclusion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 of the statement after the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“then,” which we will represent by the letter q.</a:t>
            </a:r>
          </a:p>
        </p:txBody>
      </p:sp>
      <p:sp>
        <p:nvSpPr>
          <p:cNvPr id="4" name="SMARTPenAnnotation112"/>
          <p:cNvSpPr/>
          <p:nvPr/>
        </p:nvSpPr>
        <p:spPr>
          <a:xfrm>
            <a:off x="4789686" y="3646196"/>
            <a:ext cx="639565" cy="628620"/>
          </a:xfrm>
          <a:custGeom>
            <a:avLst/>
            <a:gdLst/>
            <a:ahLst/>
            <a:cxnLst/>
            <a:rect l="0" t="0" r="0" b="0"/>
            <a:pathLst>
              <a:path w="639565" h="628620">
                <a:moveTo>
                  <a:pt x="45204" y="57124"/>
                </a:moveTo>
                <a:lnTo>
                  <a:pt x="51272" y="63191"/>
                </a:lnTo>
                <a:lnTo>
                  <a:pt x="61113" y="79100"/>
                </a:lnTo>
                <a:lnTo>
                  <a:pt x="64975" y="89327"/>
                </a:lnTo>
                <a:lnTo>
                  <a:pt x="66004" y="93833"/>
                </a:lnTo>
                <a:lnTo>
                  <a:pt x="70535" y="102225"/>
                </a:lnTo>
                <a:lnTo>
                  <a:pt x="73521" y="106242"/>
                </a:lnTo>
                <a:lnTo>
                  <a:pt x="80226" y="120863"/>
                </a:lnTo>
                <a:lnTo>
                  <a:pt x="86169" y="137522"/>
                </a:lnTo>
                <a:lnTo>
                  <a:pt x="89515" y="155311"/>
                </a:lnTo>
                <a:lnTo>
                  <a:pt x="90506" y="174834"/>
                </a:lnTo>
                <a:lnTo>
                  <a:pt x="90800" y="191766"/>
                </a:lnTo>
                <a:lnTo>
                  <a:pt x="90919" y="258732"/>
                </a:lnTo>
                <a:lnTo>
                  <a:pt x="89650" y="268999"/>
                </a:lnTo>
                <a:lnTo>
                  <a:pt x="87535" y="280924"/>
                </a:lnTo>
                <a:lnTo>
                  <a:pt x="84854" y="293954"/>
                </a:lnTo>
                <a:lnTo>
                  <a:pt x="83068" y="305181"/>
                </a:lnTo>
                <a:lnTo>
                  <a:pt x="81082" y="324428"/>
                </a:lnTo>
                <a:lnTo>
                  <a:pt x="79964" y="343476"/>
                </a:lnTo>
                <a:lnTo>
                  <a:pt x="76316" y="363038"/>
                </a:lnTo>
                <a:lnTo>
                  <a:pt x="73565" y="375366"/>
                </a:lnTo>
                <a:lnTo>
                  <a:pt x="71731" y="386126"/>
                </a:lnTo>
                <a:lnTo>
                  <a:pt x="69694" y="404853"/>
                </a:lnTo>
                <a:lnTo>
                  <a:pt x="67880" y="414673"/>
                </a:lnTo>
                <a:lnTo>
                  <a:pt x="65401" y="425030"/>
                </a:lnTo>
                <a:lnTo>
                  <a:pt x="59261" y="444157"/>
                </a:lnTo>
                <a:lnTo>
                  <a:pt x="49933" y="463336"/>
                </a:lnTo>
                <a:lnTo>
                  <a:pt x="45335" y="485811"/>
                </a:lnTo>
                <a:lnTo>
                  <a:pt x="42751" y="495315"/>
                </a:lnTo>
                <a:lnTo>
                  <a:pt x="37763" y="513495"/>
                </a:lnTo>
                <a:lnTo>
                  <a:pt x="33686" y="532140"/>
                </a:lnTo>
                <a:lnTo>
                  <a:pt x="28231" y="545949"/>
                </a:lnTo>
                <a:lnTo>
                  <a:pt x="24960" y="560553"/>
                </a:lnTo>
                <a:lnTo>
                  <a:pt x="22237" y="575509"/>
                </a:lnTo>
                <a:lnTo>
                  <a:pt x="16793" y="590624"/>
                </a:lnTo>
                <a:lnTo>
                  <a:pt x="12656" y="601278"/>
                </a:lnTo>
                <a:lnTo>
                  <a:pt x="3402" y="614002"/>
                </a:lnTo>
                <a:lnTo>
                  <a:pt x="0" y="626447"/>
                </a:lnTo>
                <a:lnTo>
                  <a:pt x="1097" y="627173"/>
                </a:lnTo>
                <a:lnTo>
                  <a:pt x="5704" y="627979"/>
                </a:lnTo>
                <a:lnTo>
                  <a:pt x="22661" y="628539"/>
                </a:lnTo>
                <a:lnTo>
                  <a:pt x="39191" y="628619"/>
                </a:lnTo>
                <a:lnTo>
                  <a:pt x="56078" y="625235"/>
                </a:lnTo>
                <a:lnTo>
                  <a:pt x="81787" y="619497"/>
                </a:lnTo>
                <a:lnTo>
                  <a:pt x="114379" y="612714"/>
                </a:lnTo>
                <a:lnTo>
                  <a:pt x="137041" y="609127"/>
                </a:lnTo>
                <a:lnTo>
                  <a:pt x="192700" y="601755"/>
                </a:lnTo>
                <a:lnTo>
                  <a:pt x="214655" y="599281"/>
                </a:lnTo>
                <a:lnTo>
                  <a:pt x="231831" y="597632"/>
                </a:lnTo>
                <a:lnTo>
                  <a:pt x="338326" y="588917"/>
                </a:lnTo>
                <a:lnTo>
                  <a:pt x="402387" y="582190"/>
                </a:lnTo>
                <a:lnTo>
                  <a:pt x="431915" y="578617"/>
                </a:lnTo>
                <a:lnTo>
                  <a:pt x="463032" y="576236"/>
                </a:lnTo>
                <a:lnTo>
                  <a:pt x="495206" y="574649"/>
                </a:lnTo>
                <a:lnTo>
                  <a:pt x="580427" y="572101"/>
                </a:lnTo>
                <a:lnTo>
                  <a:pt x="597618" y="568366"/>
                </a:lnTo>
                <a:lnTo>
                  <a:pt x="615587" y="560531"/>
                </a:lnTo>
                <a:lnTo>
                  <a:pt x="622441" y="554120"/>
                </a:lnTo>
                <a:lnTo>
                  <a:pt x="624338" y="551015"/>
                </a:lnTo>
                <a:lnTo>
                  <a:pt x="628279" y="538036"/>
                </a:lnTo>
                <a:lnTo>
                  <a:pt x="633701" y="521052"/>
                </a:lnTo>
                <a:lnTo>
                  <a:pt x="637827" y="502206"/>
                </a:lnTo>
                <a:lnTo>
                  <a:pt x="638406" y="487195"/>
                </a:lnTo>
                <a:lnTo>
                  <a:pt x="639220" y="408919"/>
                </a:lnTo>
                <a:lnTo>
                  <a:pt x="639564" y="116680"/>
                </a:lnTo>
                <a:lnTo>
                  <a:pt x="636177" y="111957"/>
                </a:lnTo>
                <a:lnTo>
                  <a:pt x="618763" y="93536"/>
                </a:lnTo>
                <a:lnTo>
                  <a:pt x="611246" y="85974"/>
                </a:lnTo>
                <a:lnTo>
                  <a:pt x="607985" y="83977"/>
                </a:lnTo>
                <a:lnTo>
                  <a:pt x="600976" y="81759"/>
                </a:lnTo>
                <a:lnTo>
                  <a:pt x="584857" y="79064"/>
                </a:lnTo>
                <a:lnTo>
                  <a:pt x="564370" y="70962"/>
                </a:lnTo>
                <a:lnTo>
                  <a:pt x="545184" y="64121"/>
                </a:lnTo>
                <a:lnTo>
                  <a:pt x="527344" y="56847"/>
                </a:lnTo>
                <a:lnTo>
                  <a:pt x="510948" y="49380"/>
                </a:lnTo>
                <a:lnTo>
                  <a:pt x="495194" y="41828"/>
                </a:lnTo>
                <a:lnTo>
                  <a:pt x="476340" y="34239"/>
                </a:lnTo>
                <a:lnTo>
                  <a:pt x="457799" y="27903"/>
                </a:lnTo>
                <a:lnTo>
                  <a:pt x="432602" y="21796"/>
                </a:lnTo>
                <a:lnTo>
                  <a:pt x="394758" y="11366"/>
                </a:lnTo>
                <a:lnTo>
                  <a:pt x="377299" y="7568"/>
                </a:lnTo>
                <a:lnTo>
                  <a:pt x="361851" y="5036"/>
                </a:lnTo>
                <a:lnTo>
                  <a:pt x="347742" y="3349"/>
                </a:lnTo>
                <a:lnTo>
                  <a:pt x="334526" y="2223"/>
                </a:lnTo>
                <a:lnTo>
                  <a:pt x="321905" y="1473"/>
                </a:lnTo>
                <a:lnTo>
                  <a:pt x="309681" y="974"/>
                </a:lnTo>
                <a:lnTo>
                  <a:pt x="222141" y="171"/>
                </a:lnTo>
                <a:lnTo>
                  <a:pt x="146695" y="0"/>
                </a:lnTo>
                <a:lnTo>
                  <a:pt x="127988" y="3371"/>
                </a:lnTo>
                <a:lnTo>
                  <a:pt x="112476" y="7834"/>
                </a:lnTo>
                <a:lnTo>
                  <a:pt x="92983" y="11090"/>
                </a:lnTo>
                <a:lnTo>
                  <a:pt x="90923" y="114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3"/>
          <p:cNvSpPr/>
          <p:nvPr/>
        </p:nvSpPr>
        <p:spPr>
          <a:xfrm>
            <a:off x="2548935" y="5212079"/>
            <a:ext cx="479502" cy="628606"/>
          </a:xfrm>
          <a:custGeom>
            <a:avLst/>
            <a:gdLst/>
            <a:ahLst/>
            <a:cxnLst/>
            <a:rect l="0" t="0" r="0" b="0"/>
            <a:pathLst>
              <a:path w="479502" h="628606">
                <a:moveTo>
                  <a:pt x="125685" y="45721"/>
                </a:moveTo>
                <a:lnTo>
                  <a:pt x="117829" y="62701"/>
                </a:lnTo>
                <a:lnTo>
                  <a:pt x="111504" y="87017"/>
                </a:lnTo>
                <a:lnTo>
                  <a:pt x="96522" y="138158"/>
                </a:lnTo>
                <a:lnTo>
                  <a:pt x="88463" y="163225"/>
                </a:lnTo>
                <a:lnTo>
                  <a:pt x="80550" y="186287"/>
                </a:lnTo>
                <a:lnTo>
                  <a:pt x="72735" y="208012"/>
                </a:lnTo>
                <a:lnTo>
                  <a:pt x="67525" y="225034"/>
                </a:lnTo>
                <a:lnTo>
                  <a:pt x="64051" y="238923"/>
                </a:lnTo>
                <a:lnTo>
                  <a:pt x="61736" y="250723"/>
                </a:lnTo>
                <a:lnTo>
                  <a:pt x="55776" y="277379"/>
                </a:lnTo>
                <a:lnTo>
                  <a:pt x="48894" y="307430"/>
                </a:lnTo>
                <a:lnTo>
                  <a:pt x="41602" y="341952"/>
                </a:lnTo>
                <a:lnTo>
                  <a:pt x="39150" y="356238"/>
                </a:lnTo>
                <a:lnTo>
                  <a:pt x="37515" y="368302"/>
                </a:lnTo>
                <a:lnTo>
                  <a:pt x="36425" y="378885"/>
                </a:lnTo>
                <a:lnTo>
                  <a:pt x="31827" y="397417"/>
                </a:lnTo>
                <a:lnTo>
                  <a:pt x="26820" y="412850"/>
                </a:lnTo>
                <a:lnTo>
                  <a:pt x="24595" y="423942"/>
                </a:lnTo>
                <a:lnTo>
                  <a:pt x="17274" y="467666"/>
                </a:lnTo>
                <a:lnTo>
                  <a:pt x="15311" y="481957"/>
                </a:lnTo>
                <a:lnTo>
                  <a:pt x="14002" y="494025"/>
                </a:lnTo>
                <a:lnTo>
                  <a:pt x="13130" y="504610"/>
                </a:lnTo>
                <a:lnTo>
                  <a:pt x="11278" y="515477"/>
                </a:lnTo>
                <a:lnTo>
                  <a:pt x="8773" y="526532"/>
                </a:lnTo>
                <a:lnTo>
                  <a:pt x="5834" y="537711"/>
                </a:lnTo>
                <a:lnTo>
                  <a:pt x="2568" y="553520"/>
                </a:lnTo>
                <a:lnTo>
                  <a:pt x="299" y="571673"/>
                </a:lnTo>
                <a:lnTo>
                  <a:pt x="57" y="587779"/>
                </a:lnTo>
                <a:lnTo>
                  <a:pt x="0" y="596939"/>
                </a:lnTo>
                <a:lnTo>
                  <a:pt x="1255" y="599889"/>
                </a:lnTo>
                <a:lnTo>
                  <a:pt x="3361" y="601856"/>
                </a:lnTo>
                <a:lnTo>
                  <a:pt x="6036" y="603167"/>
                </a:lnTo>
                <a:lnTo>
                  <a:pt x="7819" y="605312"/>
                </a:lnTo>
                <a:lnTo>
                  <a:pt x="9007" y="608012"/>
                </a:lnTo>
                <a:lnTo>
                  <a:pt x="9800" y="611081"/>
                </a:lnTo>
                <a:lnTo>
                  <a:pt x="11598" y="613128"/>
                </a:lnTo>
                <a:lnTo>
                  <a:pt x="14067" y="614492"/>
                </a:lnTo>
                <a:lnTo>
                  <a:pt x="16983" y="615401"/>
                </a:lnTo>
                <a:lnTo>
                  <a:pt x="18927" y="617277"/>
                </a:lnTo>
                <a:lnTo>
                  <a:pt x="20223" y="619799"/>
                </a:lnTo>
                <a:lnTo>
                  <a:pt x="21087" y="622750"/>
                </a:lnTo>
                <a:lnTo>
                  <a:pt x="24203" y="624717"/>
                </a:lnTo>
                <a:lnTo>
                  <a:pt x="34438" y="626902"/>
                </a:lnTo>
                <a:lnTo>
                  <a:pt x="41994" y="627485"/>
                </a:lnTo>
                <a:lnTo>
                  <a:pt x="50841" y="627874"/>
                </a:lnTo>
                <a:lnTo>
                  <a:pt x="80279" y="628497"/>
                </a:lnTo>
                <a:lnTo>
                  <a:pt x="94169" y="628605"/>
                </a:lnTo>
                <a:lnTo>
                  <a:pt x="105751" y="625244"/>
                </a:lnTo>
                <a:lnTo>
                  <a:pt x="118095" y="620786"/>
                </a:lnTo>
                <a:lnTo>
                  <a:pt x="158630" y="611622"/>
                </a:lnTo>
                <a:lnTo>
                  <a:pt x="176858" y="609678"/>
                </a:lnTo>
                <a:lnTo>
                  <a:pt x="199170" y="608382"/>
                </a:lnTo>
                <a:lnTo>
                  <a:pt x="262181" y="606558"/>
                </a:lnTo>
                <a:lnTo>
                  <a:pt x="277642" y="606303"/>
                </a:lnTo>
                <a:lnTo>
                  <a:pt x="293030" y="607402"/>
                </a:lnTo>
                <a:lnTo>
                  <a:pt x="308368" y="609405"/>
                </a:lnTo>
                <a:lnTo>
                  <a:pt x="323673" y="612010"/>
                </a:lnTo>
                <a:lnTo>
                  <a:pt x="335147" y="612477"/>
                </a:lnTo>
                <a:lnTo>
                  <a:pt x="344066" y="611518"/>
                </a:lnTo>
                <a:lnTo>
                  <a:pt x="358633" y="608336"/>
                </a:lnTo>
                <a:lnTo>
                  <a:pt x="373574" y="606922"/>
                </a:lnTo>
                <a:lnTo>
                  <a:pt x="385294" y="606293"/>
                </a:lnTo>
                <a:lnTo>
                  <a:pt x="390198" y="606125"/>
                </a:lnTo>
                <a:lnTo>
                  <a:pt x="393467" y="604744"/>
                </a:lnTo>
                <a:lnTo>
                  <a:pt x="395646" y="602553"/>
                </a:lnTo>
                <a:lnTo>
                  <a:pt x="397099" y="599822"/>
                </a:lnTo>
                <a:lnTo>
                  <a:pt x="402100" y="583241"/>
                </a:lnTo>
                <a:lnTo>
                  <a:pt x="405211" y="571707"/>
                </a:lnTo>
                <a:lnTo>
                  <a:pt x="412055" y="552119"/>
                </a:lnTo>
                <a:lnTo>
                  <a:pt x="415658" y="543340"/>
                </a:lnTo>
                <a:lnTo>
                  <a:pt x="418060" y="529867"/>
                </a:lnTo>
                <a:lnTo>
                  <a:pt x="419662" y="513264"/>
                </a:lnTo>
                <a:lnTo>
                  <a:pt x="420729" y="494577"/>
                </a:lnTo>
                <a:lnTo>
                  <a:pt x="422711" y="479578"/>
                </a:lnTo>
                <a:lnTo>
                  <a:pt x="425302" y="467039"/>
                </a:lnTo>
                <a:lnTo>
                  <a:pt x="428300" y="456139"/>
                </a:lnTo>
                <a:lnTo>
                  <a:pt x="430298" y="443793"/>
                </a:lnTo>
                <a:lnTo>
                  <a:pt x="431630" y="430482"/>
                </a:lnTo>
                <a:lnTo>
                  <a:pt x="433110" y="404685"/>
                </a:lnTo>
                <a:lnTo>
                  <a:pt x="433768" y="384754"/>
                </a:lnTo>
                <a:lnTo>
                  <a:pt x="435214" y="366993"/>
                </a:lnTo>
                <a:lnTo>
                  <a:pt x="442045" y="295006"/>
                </a:lnTo>
                <a:lnTo>
                  <a:pt x="443272" y="276680"/>
                </a:lnTo>
                <a:lnTo>
                  <a:pt x="444090" y="260654"/>
                </a:lnTo>
                <a:lnTo>
                  <a:pt x="445905" y="247430"/>
                </a:lnTo>
                <a:lnTo>
                  <a:pt x="448385" y="236073"/>
                </a:lnTo>
                <a:lnTo>
                  <a:pt x="453257" y="216681"/>
                </a:lnTo>
                <a:lnTo>
                  <a:pt x="455422" y="199596"/>
                </a:lnTo>
                <a:lnTo>
                  <a:pt x="456385" y="183537"/>
                </a:lnTo>
                <a:lnTo>
                  <a:pt x="458082" y="164122"/>
                </a:lnTo>
                <a:lnTo>
                  <a:pt x="460313" y="150055"/>
                </a:lnTo>
                <a:lnTo>
                  <a:pt x="463070" y="134327"/>
                </a:lnTo>
                <a:lnTo>
                  <a:pt x="464908" y="122572"/>
                </a:lnTo>
                <a:lnTo>
                  <a:pt x="466951" y="106123"/>
                </a:lnTo>
                <a:lnTo>
                  <a:pt x="471245" y="91193"/>
                </a:lnTo>
                <a:lnTo>
                  <a:pt x="478282" y="73047"/>
                </a:lnTo>
                <a:lnTo>
                  <a:pt x="479501" y="63836"/>
                </a:lnTo>
                <a:lnTo>
                  <a:pt x="478402" y="60337"/>
                </a:lnTo>
                <a:lnTo>
                  <a:pt x="470128" y="47896"/>
                </a:lnTo>
                <a:lnTo>
                  <a:pt x="468344" y="47171"/>
                </a:lnTo>
                <a:lnTo>
                  <a:pt x="462974" y="46365"/>
                </a:lnTo>
                <a:lnTo>
                  <a:pt x="461034" y="44880"/>
                </a:lnTo>
                <a:lnTo>
                  <a:pt x="459741" y="42620"/>
                </a:lnTo>
                <a:lnTo>
                  <a:pt x="458879" y="39844"/>
                </a:lnTo>
                <a:lnTo>
                  <a:pt x="455764" y="37993"/>
                </a:lnTo>
                <a:lnTo>
                  <a:pt x="445530" y="35936"/>
                </a:lnTo>
                <a:lnTo>
                  <a:pt x="431556" y="34778"/>
                </a:lnTo>
                <a:lnTo>
                  <a:pt x="422309" y="33345"/>
                </a:lnTo>
                <a:lnTo>
                  <a:pt x="378956" y="25262"/>
                </a:lnTo>
                <a:lnTo>
                  <a:pt x="344083" y="18424"/>
                </a:lnTo>
                <a:lnTo>
                  <a:pt x="329703" y="14823"/>
                </a:lnTo>
                <a:lnTo>
                  <a:pt x="317577" y="11152"/>
                </a:lnTo>
                <a:lnTo>
                  <a:pt x="306953" y="7435"/>
                </a:lnTo>
                <a:lnTo>
                  <a:pt x="297330" y="4957"/>
                </a:lnTo>
                <a:lnTo>
                  <a:pt x="288375" y="3305"/>
                </a:lnTo>
                <a:lnTo>
                  <a:pt x="279865" y="2203"/>
                </a:lnTo>
                <a:lnTo>
                  <a:pt x="267842" y="1469"/>
                </a:lnTo>
                <a:lnTo>
                  <a:pt x="237549" y="653"/>
                </a:lnTo>
                <a:lnTo>
                  <a:pt x="1371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if then statements using p and 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write the conditional statement, “if p then q” like this: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p </a:t>
            </a:r>
            <a:r>
              <a:rPr lang="en-US" dirty="0" smtClean="0">
                <a:latin typeface="Arial"/>
                <a:cs typeface="Arial"/>
              </a:rPr>
              <a:t>→ q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MARTPenAnnotation99"/>
          <p:cNvSpPr/>
          <p:nvPr/>
        </p:nvSpPr>
        <p:spPr>
          <a:xfrm>
            <a:off x="3989070" y="2880359"/>
            <a:ext cx="91440" cy="434342"/>
          </a:xfrm>
          <a:custGeom>
            <a:avLst/>
            <a:gdLst/>
            <a:ahLst/>
            <a:cxnLst/>
            <a:rect l="0" t="0" r="0" b="0"/>
            <a:pathLst>
              <a:path w="91440" h="434342">
                <a:moveTo>
                  <a:pt x="0" y="0"/>
                </a:moveTo>
                <a:lnTo>
                  <a:pt x="0" y="9842"/>
                </a:lnTo>
                <a:lnTo>
                  <a:pt x="3386" y="24271"/>
                </a:lnTo>
                <a:lnTo>
                  <a:pt x="6067" y="35231"/>
                </a:lnTo>
                <a:lnTo>
                  <a:pt x="7855" y="43807"/>
                </a:lnTo>
                <a:lnTo>
                  <a:pt x="9841" y="56723"/>
                </a:lnTo>
                <a:lnTo>
                  <a:pt x="10723" y="66697"/>
                </a:lnTo>
                <a:lnTo>
                  <a:pt x="10959" y="71135"/>
                </a:lnTo>
                <a:lnTo>
                  <a:pt x="12386" y="75364"/>
                </a:lnTo>
                <a:lnTo>
                  <a:pt x="14607" y="79453"/>
                </a:lnTo>
                <a:lnTo>
                  <a:pt x="17358" y="83449"/>
                </a:lnTo>
                <a:lnTo>
                  <a:pt x="20462" y="92463"/>
                </a:lnTo>
                <a:lnTo>
                  <a:pt x="23801" y="104822"/>
                </a:lnTo>
                <a:lnTo>
                  <a:pt x="27297" y="119412"/>
                </a:lnTo>
                <a:lnTo>
                  <a:pt x="30898" y="132948"/>
                </a:lnTo>
                <a:lnTo>
                  <a:pt x="38286" y="158148"/>
                </a:lnTo>
                <a:lnTo>
                  <a:pt x="40763" y="168932"/>
                </a:lnTo>
                <a:lnTo>
                  <a:pt x="42416" y="178662"/>
                </a:lnTo>
                <a:lnTo>
                  <a:pt x="43517" y="187688"/>
                </a:lnTo>
                <a:lnTo>
                  <a:pt x="45521" y="198785"/>
                </a:lnTo>
                <a:lnTo>
                  <a:pt x="48127" y="211264"/>
                </a:lnTo>
                <a:lnTo>
                  <a:pt x="51134" y="224663"/>
                </a:lnTo>
                <a:lnTo>
                  <a:pt x="54409" y="236135"/>
                </a:lnTo>
                <a:lnTo>
                  <a:pt x="57863" y="246324"/>
                </a:lnTo>
                <a:lnTo>
                  <a:pt x="61435" y="255656"/>
                </a:lnTo>
                <a:lnTo>
                  <a:pt x="63817" y="264418"/>
                </a:lnTo>
                <a:lnTo>
                  <a:pt x="65404" y="272799"/>
                </a:lnTo>
                <a:lnTo>
                  <a:pt x="66463" y="280926"/>
                </a:lnTo>
                <a:lnTo>
                  <a:pt x="67168" y="288884"/>
                </a:lnTo>
                <a:lnTo>
                  <a:pt x="67639" y="296729"/>
                </a:lnTo>
                <a:lnTo>
                  <a:pt x="68161" y="310950"/>
                </a:lnTo>
                <a:lnTo>
                  <a:pt x="68393" y="321504"/>
                </a:lnTo>
                <a:lnTo>
                  <a:pt x="69726" y="327366"/>
                </a:lnTo>
                <a:lnTo>
                  <a:pt x="71884" y="333814"/>
                </a:lnTo>
                <a:lnTo>
                  <a:pt x="74592" y="340653"/>
                </a:lnTo>
                <a:lnTo>
                  <a:pt x="76398" y="350292"/>
                </a:lnTo>
                <a:lnTo>
                  <a:pt x="77602" y="361798"/>
                </a:lnTo>
                <a:lnTo>
                  <a:pt x="78404" y="374549"/>
                </a:lnTo>
                <a:lnTo>
                  <a:pt x="80209" y="385590"/>
                </a:lnTo>
                <a:lnTo>
                  <a:pt x="82683" y="395490"/>
                </a:lnTo>
                <a:lnTo>
                  <a:pt x="91439" y="4343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0"/>
          <p:cNvSpPr/>
          <p:nvPr/>
        </p:nvSpPr>
        <p:spPr>
          <a:xfrm>
            <a:off x="3977640" y="2858126"/>
            <a:ext cx="280347" cy="227975"/>
          </a:xfrm>
          <a:custGeom>
            <a:avLst/>
            <a:gdLst/>
            <a:ahLst/>
            <a:cxnLst/>
            <a:rect l="0" t="0" r="0" b="0"/>
            <a:pathLst>
              <a:path w="280347" h="227975">
                <a:moveTo>
                  <a:pt x="0" y="45093"/>
                </a:moveTo>
                <a:lnTo>
                  <a:pt x="12135" y="39026"/>
                </a:lnTo>
                <a:lnTo>
                  <a:pt x="16980" y="35968"/>
                </a:lnTo>
                <a:lnTo>
                  <a:pt x="21480" y="32660"/>
                </a:lnTo>
                <a:lnTo>
                  <a:pt x="25750" y="29185"/>
                </a:lnTo>
                <a:lnTo>
                  <a:pt x="33881" y="25323"/>
                </a:lnTo>
                <a:lnTo>
                  <a:pt x="37827" y="24293"/>
                </a:lnTo>
                <a:lnTo>
                  <a:pt x="42998" y="22336"/>
                </a:lnTo>
                <a:lnTo>
                  <a:pt x="48985" y="19762"/>
                </a:lnTo>
                <a:lnTo>
                  <a:pt x="55517" y="16776"/>
                </a:lnTo>
                <a:lnTo>
                  <a:pt x="67491" y="13515"/>
                </a:lnTo>
                <a:lnTo>
                  <a:pt x="83094" y="10071"/>
                </a:lnTo>
                <a:lnTo>
                  <a:pt x="101116" y="6505"/>
                </a:lnTo>
                <a:lnTo>
                  <a:pt x="114400" y="4128"/>
                </a:lnTo>
                <a:lnTo>
                  <a:pt x="124527" y="2543"/>
                </a:lnTo>
                <a:lnTo>
                  <a:pt x="132548" y="1487"/>
                </a:lnTo>
                <a:lnTo>
                  <a:pt x="140435" y="782"/>
                </a:lnTo>
                <a:lnTo>
                  <a:pt x="148233" y="313"/>
                </a:lnTo>
                <a:lnTo>
                  <a:pt x="155972" y="0"/>
                </a:lnTo>
                <a:lnTo>
                  <a:pt x="163671" y="1061"/>
                </a:lnTo>
                <a:lnTo>
                  <a:pt x="171344" y="3038"/>
                </a:lnTo>
                <a:lnTo>
                  <a:pt x="207976" y="15337"/>
                </a:lnTo>
                <a:lnTo>
                  <a:pt x="216121" y="18906"/>
                </a:lnTo>
                <a:lnTo>
                  <a:pt x="222820" y="22555"/>
                </a:lnTo>
                <a:lnTo>
                  <a:pt x="228557" y="26258"/>
                </a:lnTo>
                <a:lnTo>
                  <a:pt x="234921" y="29996"/>
                </a:lnTo>
                <a:lnTo>
                  <a:pt x="241704" y="33759"/>
                </a:lnTo>
                <a:lnTo>
                  <a:pt x="248765" y="37537"/>
                </a:lnTo>
                <a:lnTo>
                  <a:pt x="254744" y="42596"/>
                </a:lnTo>
                <a:lnTo>
                  <a:pt x="259999" y="48508"/>
                </a:lnTo>
                <a:lnTo>
                  <a:pt x="264772" y="54990"/>
                </a:lnTo>
                <a:lnTo>
                  <a:pt x="267955" y="60581"/>
                </a:lnTo>
                <a:lnTo>
                  <a:pt x="270077" y="65579"/>
                </a:lnTo>
                <a:lnTo>
                  <a:pt x="273704" y="77058"/>
                </a:lnTo>
                <a:lnTo>
                  <a:pt x="279549" y="94860"/>
                </a:lnTo>
                <a:lnTo>
                  <a:pt x="280346" y="103671"/>
                </a:lnTo>
                <a:lnTo>
                  <a:pt x="279607" y="112085"/>
                </a:lnTo>
                <a:lnTo>
                  <a:pt x="277845" y="120235"/>
                </a:lnTo>
                <a:lnTo>
                  <a:pt x="275400" y="128207"/>
                </a:lnTo>
                <a:lnTo>
                  <a:pt x="272500" y="136063"/>
                </a:lnTo>
                <a:lnTo>
                  <a:pt x="269296" y="143840"/>
                </a:lnTo>
                <a:lnTo>
                  <a:pt x="267161" y="150294"/>
                </a:lnTo>
                <a:lnTo>
                  <a:pt x="265737" y="155867"/>
                </a:lnTo>
                <a:lnTo>
                  <a:pt x="264788" y="160853"/>
                </a:lnTo>
                <a:lnTo>
                  <a:pt x="262885" y="165447"/>
                </a:lnTo>
                <a:lnTo>
                  <a:pt x="260347" y="169779"/>
                </a:lnTo>
                <a:lnTo>
                  <a:pt x="257384" y="173937"/>
                </a:lnTo>
                <a:lnTo>
                  <a:pt x="254140" y="177979"/>
                </a:lnTo>
                <a:lnTo>
                  <a:pt x="250706" y="181944"/>
                </a:lnTo>
                <a:lnTo>
                  <a:pt x="247147" y="185857"/>
                </a:lnTo>
                <a:lnTo>
                  <a:pt x="242235" y="188466"/>
                </a:lnTo>
                <a:lnTo>
                  <a:pt x="236420" y="190205"/>
                </a:lnTo>
                <a:lnTo>
                  <a:pt x="230003" y="191364"/>
                </a:lnTo>
                <a:lnTo>
                  <a:pt x="223185" y="192138"/>
                </a:lnTo>
                <a:lnTo>
                  <a:pt x="216100" y="192653"/>
                </a:lnTo>
                <a:lnTo>
                  <a:pt x="208836" y="192996"/>
                </a:lnTo>
                <a:lnTo>
                  <a:pt x="200184" y="194496"/>
                </a:lnTo>
                <a:lnTo>
                  <a:pt x="190606" y="196765"/>
                </a:lnTo>
                <a:lnTo>
                  <a:pt x="180411" y="199548"/>
                </a:lnTo>
                <a:lnTo>
                  <a:pt x="171073" y="201403"/>
                </a:lnTo>
                <a:lnTo>
                  <a:pt x="162309" y="202640"/>
                </a:lnTo>
                <a:lnTo>
                  <a:pt x="153926" y="203464"/>
                </a:lnTo>
                <a:lnTo>
                  <a:pt x="147067" y="204014"/>
                </a:lnTo>
                <a:lnTo>
                  <a:pt x="141225" y="204381"/>
                </a:lnTo>
                <a:lnTo>
                  <a:pt x="136060" y="204625"/>
                </a:lnTo>
                <a:lnTo>
                  <a:pt x="127536" y="206058"/>
                </a:lnTo>
                <a:lnTo>
                  <a:pt x="116774" y="208283"/>
                </a:lnTo>
                <a:lnTo>
                  <a:pt x="104519" y="211036"/>
                </a:lnTo>
                <a:lnTo>
                  <a:pt x="95080" y="212872"/>
                </a:lnTo>
                <a:lnTo>
                  <a:pt x="87516" y="214096"/>
                </a:lnTo>
                <a:lnTo>
                  <a:pt x="81204" y="214912"/>
                </a:lnTo>
                <a:lnTo>
                  <a:pt x="75726" y="216726"/>
                </a:lnTo>
                <a:lnTo>
                  <a:pt x="70803" y="219205"/>
                </a:lnTo>
                <a:lnTo>
                  <a:pt x="66252" y="222128"/>
                </a:lnTo>
                <a:lnTo>
                  <a:pt x="60678" y="224076"/>
                </a:lnTo>
                <a:lnTo>
                  <a:pt x="54422" y="225375"/>
                </a:lnTo>
                <a:lnTo>
                  <a:pt x="40255" y="227204"/>
                </a:lnTo>
                <a:lnTo>
                  <a:pt x="22860" y="2279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1"/>
          <p:cNvSpPr/>
          <p:nvPr/>
        </p:nvSpPr>
        <p:spPr>
          <a:xfrm>
            <a:off x="4526279" y="2868929"/>
            <a:ext cx="57151" cy="217172"/>
          </a:xfrm>
          <a:custGeom>
            <a:avLst/>
            <a:gdLst/>
            <a:ahLst/>
            <a:cxnLst/>
            <a:rect l="0" t="0" r="0" b="0"/>
            <a:pathLst>
              <a:path w="57151" h="217172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3387" y="12434"/>
                </a:lnTo>
                <a:lnTo>
                  <a:pt x="6069" y="15910"/>
                </a:lnTo>
                <a:lnTo>
                  <a:pt x="7856" y="19497"/>
                </a:lnTo>
                <a:lnTo>
                  <a:pt x="9048" y="23158"/>
                </a:lnTo>
                <a:lnTo>
                  <a:pt x="9842" y="26869"/>
                </a:lnTo>
                <a:lnTo>
                  <a:pt x="11642" y="33153"/>
                </a:lnTo>
                <a:lnTo>
                  <a:pt x="17028" y="50295"/>
                </a:lnTo>
                <a:lnTo>
                  <a:pt x="27200" y="81366"/>
                </a:lnTo>
                <a:lnTo>
                  <a:pt x="29564" y="89804"/>
                </a:lnTo>
                <a:lnTo>
                  <a:pt x="31139" y="96700"/>
                </a:lnTo>
                <a:lnTo>
                  <a:pt x="32190" y="102567"/>
                </a:lnTo>
                <a:lnTo>
                  <a:pt x="32890" y="110288"/>
                </a:lnTo>
                <a:lnTo>
                  <a:pt x="33357" y="119246"/>
                </a:lnTo>
                <a:lnTo>
                  <a:pt x="33668" y="129027"/>
                </a:lnTo>
                <a:lnTo>
                  <a:pt x="35146" y="136818"/>
                </a:lnTo>
                <a:lnTo>
                  <a:pt x="37400" y="143283"/>
                </a:lnTo>
                <a:lnTo>
                  <a:pt x="40174" y="148862"/>
                </a:lnTo>
                <a:lnTo>
                  <a:pt x="42023" y="155121"/>
                </a:lnTo>
                <a:lnTo>
                  <a:pt x="43256" y="161834"/>
                </a:lnTo>
                <a:lnTo>
                  <a:pt x="44077" y="168850"/>
                </a:lnTo>
                <a:lnTo>
                  <a:pt x="44625" y="174797"/>
                </a:lnTo>
                <a:lnTo>
                  <a:pt x="44990" y="180031"/>
                </a:lnTo>
                <a:lnTo>
                  <a:pt x="45234" y="184791"/>
                </a:lnTo>
                <a:lnTo>
                  <a:pt x="46666" y="190504"/>
                </a:lnTo>
                <a:lnTo>
                  <a:pt x="48891" y="196853"/>
                </a:lnTo>
                <a:lnTo>
                  <a:pt x="57150" y="2171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2"/>
          <p:cNvSpPr/>
          <p:nvPr/>
        </p:nvSpPr>
        <p:spPr>
          <a:xfrm>
            <a:off x="4514850" y="274320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3"/>
          <p:cNvSpPr/>
          <p:nvPr/>
        </p:nvSpPr>
        <p:spPr>
          <a:xfrm>
            <a:off x="4674870" y="2857500"/>
            <a:ext cx="331471" cy="217170"/>
          </a:xfrm>
          <a:custGeom>
            <a:avLst/>
            <a:gdLst/>
            <a:ahLst/>
            <a:cxnLst/>
            <a:rect l="0" t="0" r="0" b="0"/>
            <a:pathLst>
              <a:path w="331471" h="217170">
                <a:moveTo>
                  <a:pt x="0" y="0"/>
                </a:moveTo>
                <a:lnTo>
                  <a:pt x="12135" y="12135"/>
                </a:lnTo>
                <a:lnTo>
                  <a:pt x="15710" y="16980"/>
                </a:lnTo>
                <a:lnTo>
                  <a:pt x="18093" y="21480"/>
                </a:lnTo>
                <a:lnTo>
                  <a:pt x="19682" y="25749"/>
                </a:lnTo>
                <a:lnTo>
                  <a:pt x="20741" y="31136"/>
                </a:lnTo>
                <a:lnTo>
                  <a:pt x="21447" y="37267"/>
                </a:lnTo>
                <a:lnTo>
                  <a:pt x="21918" y="43895"/>
                </a:lnTo>
                <a:lnTo>
                  <a:pt x="23502" y="53393"/>
                </a:lnTo>
                <a:lnTo>
                  <a:pt x="25828" y="64805"/>
                </a:lnTo>
                <a:lnTo>
                  <a:pt x="28649" y="77493"/>
                </a:lnTo>
                <a:lnTo>
                  <a:pt x="31798" y="94842"/>
                </a:lnTo>
                <a:lnTo>
                  <a:pt x="38686" y="137825"/>
                </a:lnTo>
                <a:lnTo>
                  <a:pt x="41030" y="154113"/>
                </a:lnTo>
                <a:lnTo>
                  <a:pt x="42593" y="166242"/>
                </a:lnTo>
                <a:lnTo>
                  <a:pt x="43636" y="175598"/>
                </a:lnTo>
                <a:lnTo>
                  <a:pt x="44330" y="183105"/>
                </a:lnTo>
                <a:lnTo>
                  <a:pt x="44793" y="189380"/>
                </a:lnTo>
                <a:lnTo>
                  <a:pt x="45102" y="194833"/>
                </a:lnTo>
                <a:lnTo>
                  <a:pt x="45445" y="204279"/>
                </a:lnTo>
                <a:lnTo>
                  <a:pt x="45598" y="210170"/>
                </a:lnTo>
                <a:lnTo>
                  <a:pt x="45638" y="209963"/>
                </a:lnTo>
                <a:lnTo>
                  <a:pt x="45709" y="203756"/>
                </a:lnTo>
                <a:lnTo>
                  <a:pt x="45718" y="180063"/>
                </a:lnTo>
                <a:lnTo>
                  <a:pt x="44448" y="172111"/>
                </a:lnTo>
                <a:lnTo>
                  <a:pt x="42332" y="161731"/>
                </a:lnTo>
                <a:lnTo>
                  <a:pt x="39651" y="149730"/>
                </a:lnTo>
                <a:lnTo>
                  <a:pt x="39134" y="136650"/>
                </a:lnTo>
                <a:lnTo>
                  <a:pt x="40059" y="122850"/>
                </a:lnTo>
                <a:lnTo>
                  <a:pt x="41946" y="108570"/>
                </a:lnTo>
                <a:lnTo>
                  <a:pt x="43204" y="97780"/>
                </a:lnTo>
                <a:lnTo>
                  <a:pt x="44042" y="89316"/>
                </a:lnTo>
                <a:lnTo>
                  <a:pt x="44602" y="82404"/>
                </a:lnTo>
                <a:lnTo>
                  <a:pt x="46244" y="73986"/>
                </a:lnTo>
                <a:lnTo>
                  <a:pt x="48609" y="64564"/>
                </a:lnTo>
                <a:lnTo>
                  <a:pt x="51456" y="54472"/>
                </a:lnTo>
                <a:lnTo>
                  <a:pt x="54624" y="46475"/>
                </a:lnTo>
                <a:lnTo>
                  <a:pt x="58006" y="39873"/>
                </a:lnTo>
                <a:lnTo>
                  <a:pt x="66491" y="26220"/>
                </a:lnTo>
                <a:lnTo>
                  <a:pt x="71038" y="20966"/>
                </a:lnTo>
                <a:lnTo>
                  <a:pt x="74028" y="17788"/>
                </a:lnTo>
                <a:lnTo>
                  <a:pt x="77292" y="16938"/>
                </a:lnTo>
                <a:lnTo>
                  <a:pt x="80738" y="17642"/>
                </a:lnTo>
                <a:lnTo>
                  <a:pt x="87953" y="20541"/>
                </a:lnTo>
                <a:lnTo>
                  <a:pt x="95393" y="21829"/>
                </a:lnTo>
                <a:lnTo>
                  <a:pt x="99155" y="23442"/>
                </a:lnTo>
                <a:lnTo>
                  <a:pt x="106722" y="28622"/>
                </a:lnTo>
                <a:lnTo>
                  <a:pt x="109248" y="31781"/>
                </a:lnTo>
                <a:lnTo>
                  <a:pt x="110932" y="35157"/>
                </a:lnTo>
                <a:lnTo>
                  <a:pt x="112054" y="38678"/>
                </a:lnTo>
                <a:lnTo>
                  <a:pt x="115343" y="44835"/>
                </a:lnTo>
                <a:lnTo>
                  <a:pt x="120075" y="52750"/>
                </a:lnTo>
                <a:lnTo>
                  <a:pt x="125770" y="61836"/>
                </a:lnTo>
                <a:lnTo>
                  <a:pt x="130837" y="72974"/>
                </a:lnTo>
                <a:lnTo>
                  <a:pt x="135484" y="85479"/>
                </a:lnTo>
                <a:lnTo>
                  <a:pt x="139853" y="98896"/>
                </a:lnTo>
                <a:lnTo>
                  <a:pt x="142765" y="110381"/>
                </a:lnTo>
                <a:lnTo>
                  <a:pt x="144707" y="120577"/>
                </a:lnTo>
                <a:lnTo>
                  <a:pt x="146001" y="129914"/>
                </a:lnTo>
                <a:lnTo>
                  <a:pt x="148134" y="137410"/>
                </a:lnTo>
                <a:lnTo>
                  <a:pt x="150826" y="143676"/>
                </a:lnTo>
                <a:lnTo>
                  <a:pt x="153891" y="149124"/>
                </a:lnTo>
                <a:lnTo>
                  <a:pt x="155933" y="154026"/>
                </a:lnTo>
                <a:lnTo>
                  <a:pt x="157295" y="158564"/>
                </a:lnTo>
                <a:lnTo>
                  <a:pt x="158203" y="162859"/>
                </a:lnTo>
                <a:lnTo>
                  <a:pt x="158809" y="168262"/>
                </a:lnTo>
                <a:lnTo>
                  <a:pt x="159212" y="174405"/>
                </a:lnTo>
                <a:lnTo>
                  <a:pt x="159482" y="181040"/>
                </a:lnTo>
                <a:lnTo>
                  <a:pt x="159781" y="185025"/>
                </a:lnTo>
                <a:lnTo>
                  <a:pt x="159949" y="180129"/>
                </a:lnTo>
                <a:lnTo>
                  <a:pt x="160018" y="127705"/>
                </a:lnTo>
                <a:lnTo>
                  <a:pt x="162559" y="116886"/>
                </a:lnTo>
                <a:lnTo>
                  <a:pt x="166792" y="103324"/>
                </a:lnTo>
                <a:lnTo>
                  <a:pt x="185770" y="48067"/>
                </a:lnTo>
                <a:lnTo>
                  <a:pt x="189886" y="38394"/>
                </a:lnTo>
                <a:lnTo>
                  <a:pt x="193901" y="30676"/>
                </a:lnTo>
                <a:lnTo>
                  <a:pt x="197847" y="24260"/>
                </a:lnTo>
                <a:lnTo>
                  <a:pt x="201748" y="19983"/>
                </a:lnTo>
                <a:lnTo>
                  <a:pt x="205618" y="17132"/>
                </a:lnTo>
                <a:lnTo>
                  <a:pt x="213306" y="12694"/>
                </a:lnTo>
                <a:lnTo>
                  <a:pt x="220956" y="6488"/>
                </a:lnTo>
                <a:lnTo>
                  <a:pt x="224774" y="4325"/>
                </a:lnTo>
                <a:lnTo>
                  <a:pt x="232402" y="1922"/>
                </a:lnTo>
                <a:lnTo>
                  <a:pt x="240026" y="854"/>
                </a:lnTo>
                <a:lnTo>
                  <a:pt x="243837" y="569"/>
                </a:lnTo>
                <a:lnTo>
                  <a:pt x="247648" y="1649"/>
                </a:lnTo>
                <a:lnTo>
                  <a:pt x="255269" y="6236"/>
                </a:lnTo>
                <a:lnTo>
                  <a:pt x="262889" y="12508"/>
                </a:lnTo>
                <a:lnTo>
                  <a:pt x="266699" y="15958"/>
                </a:lnTo>
                <a:lnTo>
                  <a:pt x="269239" y="19529"/>
                </a:lnTo>
                <a:lnTo>
                  <a:pt x="270933" y="23179"/>
                </a:lnTo>
                <a:lnTo>
                  <a:pt x="272062" y="26883"/>
                </a:lnTo>
                <a:lnTo>
                  <a:pt x="274084" y="31892"/>
                </a:lnTo>
                <a:lnTo>
                  <a:pt x="276702" y="37771"/>
                </a:lnTo>
                <a:lnTo>
                  <a:pt x="282999" y="51077"/>
                </a:lnTo>
                <a:lnTo>
                  <a:pt x="301129" y="87833"/>
                </a:lnTo>
                <a:lnTo>
                  <a:pt x="303623" y="95385"/>
                </a:lnTo>
                <a:lnTo>
                  <a:pt x="305285" y="102960"/>
                </a:lnTo>
                <a:lnTo>
                  <a:pt x="306393" y="110550"/>
                </a:lnTo>
                <a:lnTo>
                  <a:pt x="308402" y="116880"/>
                </a:lnTo>
                <a:lnTo>
                  <a:pt x="311011" y="122370"/>
                </a:lnTo>
                <a:lnTo>
                  <a:pt x="314021" y="127299"/>
                </a:lnTo>
                <a:lnTo>
                  <a:pt x="316027" y="136936"/>
                </a:lnTo>
                <a:lnTo>
                  <a:pt x="317364" y="149711"/>
                </a:lnTo>
                <a:lnTo>
                  <a:pt x="318851" y="175758"/>
                </a:lnTo>
                <a:lnTo>
                  <a:pt x="319511" y="191567"/>
                </a:lnTo>
                <a:lnTo>
                  <a:pt x="320957" y="197561"/>
                </a:lnTo>
                <a:lnTo>
                  <a:pt x="323191" y="202827"/>
                </a:lnTo>
                <a:lnTo>
                  <a:pt x="331470" y="2171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"/>
          <p:cNvSpPr/>
          <p:nvPr/>
        </p:nvSpPr>
        <p:spPr>
          <a:xfrm>
            <a:off x="5086350" y="2857500"/>
            <a:ext cx="68580" cy="411480"/>
          </a:xfrm>
          <a:custGeom>
            <a:avLst/>
            <a:gdLst/>
            <a:ahLst/>
            <a:cxnLst/>
            <a:rect l="0" t="0" r="0" b="0"/>
            <a:pathLst>
              <a:path w="68580" h="411480">
                <a:moveTo>
                  <a:pt x="0" y="0"/>
                </a:moveTo>
                <a:lnTo>
                  <a:pt x="0" y="43895"/>
                </a:lnTo>
                <a:lnTo>
                  <a:pt x="1270" y="53393"/>
                </a:lnTo>
                <a:lnTo>
                  <a:pt x="3386" y="64805"/>
                </a:lnTo>
                <a:lnTo>
                  <a:pt x="42776" y="253664"/>
                </a:lnTo>
                <a:lnTo>
                  <a:pt x="47568" y="282139"/>
                </a:lnTo>
                <a:lnTo>
                  <a:pt x="50762" y="307472"/>
                </a:lnTo>
                <a:lnTo>
                  <a:pt x="54311" y="347474"/>
                </a:lnTo>
                <a:lnTo>
                  <a:pt x="55888" y="369486"/>
                </a:lnTo>
                <a:lnTo>
                  <a:pt x="57579" y="378404"/>
                </a:lnTo>
                <a:lnTo>
                  <a:pt x="59976" y="386889"/>
                </a:lnTo>
                <a:lnTo>
                  <a:pt x="68579" y="4114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"/>
          <p:cNvSpPr/>
          <p:nvPr/>
        </p:nvSpPr>
        <p:spPr>
          <a:xfrm>
            <a:off x="5040629" y="2811839"/>
            <a:ext cx="251242" cy="217052"/>
          </a:xfrm>
          <a:custGeom>
            <a:avLst/>
            <a:gdLst/>
            <a:ahLst/>
            <a:cxnLst/>
            <a:rect l="0" t="0" r="0" b="0"/>
            <a:pathLst>
              <a:path w="251242" h="217052">
                <a:moveTo>
                  <a:pt x="0" y="57090"/>
                </a:moveTo>
                <a:lnTo>
                  <a:pt x="6069" y="44955"/>
                </a:lnTo>
                <a:lnTo>
                  <a:pt x="9126" y="40110"/>
                </a:lnTo>
                <a:lnTo>
                  <a:pt x="12434" y="35610"/>
                </a:lnTo>
                <a:lnTo>
                  <a:pt x="15910" y="31340"/>
                </a:lnTo>
                <a:lnTo>
                  <a:pt x="19497" y="27224"/>
                </a:lnTo>
                <a:lnTo>
                  <a:pt x="23158" y="23209"/>
                </a:lnTo>
                <a:lnTo>
                  <a:pt x="26869" y="19263"/>
                </a:lnTo>
                <a:lnTo>
                  <a:pt x="31883" y="15362"/>
                </a:lnTo>
                <a:lnTo>
                  <a:pt x="37766" y="11492"/>
                </a:lnTo>
                <a:lnTo>
                  <a:pt x="44227" y="7641"/>
                </a:lnTo>
                <a:lnTo>
                  <a:pt x="49805" y="5074"/>
                </a:lnTo>
                <a:lnTo>
                  <a:pt x="54794" y="3363"/>
                </a:lnTo>
                <a:lnTo>
                  <a:pt x="59389" y="2222"/>
                </a:lnTo>
                <a:lnTo>
                  <a:pt x="64993" y="1462"/>
                </a:lnTo>
                <a:lnTo>
                  <a:pt x="71269" y="955"/>
                </a:lnTo>
                <a:lnTo>
                  <a:pt x="77993" y="617"/>
                </a:lnTo>
                <a:lnTo>
                  <a:pt x="92237" y="241"/>
                </a:lnTo>
                <a:lnTo>
                  <a:pt x="128146" y="0"/>
                </a:lnTo>
                <a:lnTo>
                  <a:pt x="137501" y="1250"/>
                </a:lnTo>
                <a:lnTo>
                  <a:pt x="146277" y="3353"/>
                </a:lnTo>
                <a:lnTo>
                  <a:pt x="184681" y="15855"/>
                </a:lnTo>
                <a:lnTo>
                  <a:pt x="194241" y="20710"/>
                </a:lnTo>
                <a:lnTo>
                  <a:pt x="203154" y="26487"/>
                </a:lnTo>
                <a:lnTo>
                  <a:pt x="211636" y="32878"/>
                </a:lnTo>
                <a:lnTo>
                  <a:pt x="218561" y="38409"/>
                </a:lnTo>
                <a:lnTo>
                  <a:pt x="224448" y="43366"/>
                </a:lnTo>
                <a:lnTo>
                  <a:pt x="229642" y="47941"/>
                </a:lnTo>
                <a:lnTo>
                  <a:pt x="238800" y="56411"/>
                </a:lnTo>
                <a:lnTo>
                  <a:pt x="243020" y="60447"/>
                </a:lnTo>
                <a:lnTo>
                  <a:pt x="245834" y="64408"/>
                </a:lnTo>
                <a:lnTo>
                  <a:pt x="247709" y="68319"/>
                </a:lnTo>
                <a:lnTo>
                  <a:pt x="248960" y="72196"/>
                </a:lnTo>
                <a:lnTo>
                  <a:pt x="249793" y="77321"/>
                </a:lnTo>
                <a:lnTo>
                  <a:pt x="250349" y="83277"/>
                </a:lnTo>
                <a:lnTo>
                  <a:pt x="250966" y="95399"/>
                </a:lnTo>
                <a:lnTo>
                  <a:pt x="251241" y="105020"/>
                </a:lnTo>
                <a:lnTo>
                  <a:pt x="250044" y="110633"/>
                </a:lnTo>
                <a:lnTo>
                  <a:pt x="247976" y="116916"/>
                </a:lnTo>
                <a:lnTo>
                  <a:pt x="245328" y="123644"/>
                </a:lnTo>
                <a:lnTo>
                  <a:pt x="242292" y="129400"/>
                </a:lnTo>
                <a:lnTo>
                  <a:pt x="238998" y="134507"/>
                </a:lnTo>
                <a:lnTo>
                  <a:pt x="235532" y="139181"/>
                </a:lnTo>
                <a:lnTo>
                  <a:pt x="231951" y="144838"/>
                </a:lnTo>
                <a:lnTo>
                  <a:pt x="228295" y="151149"/>
                </a:lnTo>
                <a:lnTo>
                  <a:pt x="224587" y="157896"/>
                </a:lnTo>
                <a:lnTo>
                  <a:pt x="219575" y="163664"/>
                </a:lnTo>
                <a:lnTo>
                  <a:pt x="213694" y="168780"/>
                </a:lnTo>
                <a:lnTo>
                  <a:pt x="207232" y="173460"/>
                </a:lnTo>
                <a:lnTo>
                  <a:pt x="201655" y="177850"/>
                </a:lnTo>
                <a:lnTo>
                  <a:pt x="196667" y="182047"/>
                </a:lnTo>
                <a:lnTo>
                  <a:pt x="192071" y="186115"/>
                </a:lnTo>
                <a:lnTo>
                  <a:pt x="186468" y="190097"/>
                </a:lnTo>
                <a:lnTo>
                  <a:pt x="180192" y="194021"/>
                </a:lnTo>
                <a:lnTo>
                  <a:pt x="173469" y="197908"/>
                </a:lnTo>
                <a:lnTo>
                  <a:pt x="165176" y="201768"/>
                </a:lnTo>
                <a:lnTo>
                  <a:pt x="155837" y="205612"/>
                </a:lnTo>
                <a:lnTo>
                  <a:pt x="145802" y="209445"/>
                </a:lnTo>
                <a:lnTo>
                  <a:pt x="137841" y="212000"/>
                </a:lnTo>
                <a:lnTo>
                  <a:pt x="131265" y="213704"/>
                </a:lnTo>
                <a:lnTo>
                  <a:pt x="125610" y="214839"/>
                </a:lnTo>
                <a:lnTo>
                  <a:pt x="120570" y="215597"/>
                </a:lnTo>
                <a:lnTo>
                  <a:pt x="115940" y="216101"/>
                </a:lnTo>
                <a:lnTo>
                  <a:pt x="105453" y="216911"/>
                </a:lnTo>
                <a:lnTo>
                  <a:pt x="100631" y="217022"/>
                </a:lnTo>
                <a:lnTo>
                  <a:pt x="97568" y="217051"/>
                </a:lnTo>
                <a:lnTo>
                  <a:pt x="95526" y="215801"/>
                </a:lnTo>
                <a:lnTo>
                  <a:pt x="94164" y="213698"/>
                </a:lnTo>
                <a:lnTo>
                  <a:pt x="91441" y="2056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6"/>
          <p:cNvSpPr/>
          <p:nvPr/>
        </p:nvSpPr>
        <p:spPr>
          <a:xfrm>
            <a:off x="5349240" y="2617469"/>
            <a:ext cx="45720" cy="457201"/>
          </a:xfrm>
          <a:custGeom>
            <a:avLst/>
            <a:gdLst/>
            <a:ahLst/>
            <a:cxnLst/>
            <a:rect l="0" t="0" r="0" b="0"/>
            <a:pathLst>
              <a:path w="45720" h="457201">
                <a:moveTo>
                  <a:pt x="0" y="0"/>
                </a:moveTo>
                <a:lnTo>
                  <a:pt x="0" y="12136"/>
                </a:lnTo>
                <a:lnTo>
                  <a:pt x="2539" y="20791"/>
                </a:lnTo>
                <a:lnTo>
                  <a:pt x="6773" y="31641"/>
                </a:lnTo>
                <a:lnTo>
                  <a:pt x="12135" y="43954"/>
                </a:lnTo>
                <a:lnTo>
                  <a:pt x="15710" y="55973"/>
                </a:lnTo>
                <a:lnTo>
                  <a:pt x="18093" y="67795"/>
                </a:lnTo>
                <a:lnTo>
                  <a:pt x="19682" y="79487"/>
                </a:lnTo>
                <a:lnTo>
                  <a:pt x="20741" y="89822"/>
                </a:lnTo>
                <a:lnTo>
                  <a:pt x="21448" y="99251"/>
                </a:lnTo>
                <a:lnTo>
                  <a:pt x="21918" y="108078"/>
                </a:lnTo>
                <a:lnTo>
                  <a:pt x="22441" y="128045"/>
                </a:lnTo>
                <a:lnTo>
                  <a:pt x="22777" y="165840"/>
                </a:lnTo>
                <a:lnTo>
                  <a:pt x="25345" y="190570"/>
                </a:lnTo>
                <a:lnTo>
                  <a:pt x="38554" y="299882"/>
                </a:lnTo>
                <a:lnTo>
                  <a:pt x="40942" y="323112"/>
                </a:lnTo>
                <a:lnTo>
                  <a:pt x="42534" y="341138"/>
                </a:lnTo>
                <a:lnTo>
                  <a:pt x="43596" y="356965"/>
                </a:lnTo>
                <a:lnTo>
                  <a:pt x="44776" y="384712"/>
                </a:lnTo>
                <a:lnTo>
                  <a:pt x="45440" y="415684"/>
                </a:lnTo>
                <a:lnTo>
                  <a:pt x="45719" y="4572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7"/>
          <p:cNvSpPr/>
          <p:nvPr/>
        </p:nvSpPr>
        <p:spPr>
          <a:xfrm>
            <a:off x="5474970" y="2846069"/>
            <a:ext cx="34290" cy="217171"/>
          </a:xfrm>
          <a:custGeom>
            <a:avLst/>
            <a:gdLst/>
            <a:ahLst/>
            <a:cxnLst/>
            <a:rect l="0" t="0" r="0" b="0"/>
            <a:pathLst>
              <a:path w="34290" h="217171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8"/>
                </a:lnTo>
                <a:lnTo>
                  <a:pt x="9840" y="35592"/>
                </a:lnTo>
                <a:lnTo>
                  <a:pt x="11640" y="41508"/>
                </a:lnTo>
                <a:lnTo>
                  <a:pt x="14110" y="47992"/>
                </a:lnTo>
                <a:lnTo>
                  <a:pt x="17026" y="54855"/>
                </a:lnTo>
                <a:lnTo>
                  <a:pt x="18971" y="63240"/>
                </a:lnTo>
                <a:lnTo>
                  <a:pt x="20267" y="72640"/>
                </a:lnTo>
                <a:lnTo>
                  <a:pt x="21132" y="82717"/>
                </a:lnTo>
                <a:lnTo>
                  <a:pt x="21707" y="91975"/>
                </a:lnTo>
                <a:lnTo>
                  <a:pt x="22348" y="109035"/>
                </a:lnTo>
                <a:lnTo>
                  <a:pt x="23788" y="117140"/>
                </a:lnTo>
                <a:lnTo>
                  <a:pt x="26019" y="125083"/>
                </a:lnTo>
                <a:lnTo>
                  <a:pt x="28776" y="132919"/>
                </a:lnTo>
                <a:lnTo>
                  <a:pt x="30614" y="139413"/>
                </a:lnTo>
                <a:lnTo>
                  <a:pt x="31839" y="145012"/>
                </a:lnTo>
                <a:lnTo>
                  <a:pt x="32656" y="150015"/>
                </a:lnTo>
                <a:lnTo>
                  <a:pt x="33201" y="157160"/>
                </a:lnTo>
                <a:lnTo>
                  <a:pt x="33563" y="165734"/>
                </a:lnTo>
                <a:lnTo>
                  <a:pt x="34074" y="189230"/>
                </a:lnTo>
                <a:lnTo>
                  <a:pt x="34289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8"/>
          <p:cNvSpPr/>
          <p:nvPr/>
        </p:nvSpPr>
        <p:spPr>
          <a:xfrm>
            <a:off x="5452109" y="272033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9"/>
          <p:cNvSpPr/>
          <p:nvPr/>
        </p:nvSpPr>
        <p:spPr>
          <a:xfrm>
            <a:off x="5566409" y="2834795"/>
            <a:ext cx="194312" cy="193959"/>
          </a:xfrm>
          <a:custGeom>
            <a:avLst/>
            <a:gdLst/>
            <a:ahLst/>
            <a:cxnLst/>
            <a:rect l="0" t="0" r="0" b="0"/>
            <a:pathLst>
              <a:path w="194312" h="193959">
                <a:moveTo>
                  <a:pt x="0" y="79855"/>
                </a:moveTo>
                <a:lnTo>
                  <a:pt x="24271" y="79855"/>
                </a:lnTo>
                <a:lnTo>
                  <a:pt x="32691" y="78584"/>
                </a:lnTo>
                <a:lnTo>
                  <a:pt x="39574" y="76468"/>
                </a:lnTo>
                <a:lnTo>
                  <a:pt x="45433" y="73787"/>
                </a:lnTo>
                <a:lnTo>
                  <a:pt x="51879" y="71999"/>
                </a:lnTo>
                <a:lnTo>
                  <a:pt x="58716" y="70808"/>
                </a:lnTo>
                <a:lnTo>
                  <a:pt x="65815" y="70013"/>
                </a:lnTo>
                <a:lnTo>
                  <a:pt x="74357" y="68214"/>
                </a:lnTo>
                <a:lnTo>
                  <a:pt x="83861" y="65744"/>
                </a:lnTo>
                <a:lnTo>
                  <a:pt x="94008" y="62827"/>
                </a:lnTo>
                <a:lnTo>
                  <a:pt x="102042" y="60883"/>
                </a:lnTo>
                <a:lnTo>
                  <a:pt x="108668" y="59587"/>
                </a:lnTo>
                <a:lnTo>
                  <a:pt x="114356" y="58723"/>
                </a:lnTo>
                <a:lnTo>
                  <a:pt x="119417" y="56877"/>
                </a:lnTo>
                <a:lnTo>
                  <a:pt x="124062" y="54376"/>
                </a:lnTo>
                <a:lnTo>
                  <a:pt x="128428" y="51439"/>
                </a:lnTo>
                <a:lnTo>
                  <a:pt x="132609" y="49481"/>
                </a:lnTo>
                <a:lnTo>
                  <a:pt x="136666" y="48175"/>
                </a:lnTo>
                <a:lnTo>
                  <a:pt x="140641" y="47305"/>
                </a:lnTo>
                <a:lnTo>
                  <a:pt x="143291" y="45455"/>
                </a:lnTo>
                <a:lnTo>
                  <a:pt x="145057" y="42952"/>
                </a:lnTo>
                <a:lnTo>
                  <a:pt x="146235" y="40013"/>
                </a:lnTo>
                <a:lnTo>
                  <a:pt x="148291" y="38053"/>
                </a:lnTo>
                <a:lnTo>
                  <a:pt x="150930" y="36747"/>
                </a:lnTo>
                <a:lnTo>
                  <a:pt x="153960" y="35876"/>
                </a:lnTo>
                <a:lnTo>
                  <a:pt x="155980" y="34026"/>
                </a:lnTo>
                <a:lnTo>
                  <a:pt x="157327" y="31522"/>
                </a:lnTo>
                <a:lnTo>
                  <a:pt x="158225" y="28583"/>
                </a:lnTo>
                <a:lnTo>
                  <a:pt x="158824" y="25353"/>
                </a:lnTo>
                <a:lnTo>
                  <a:pt x="159223" y="21930"/>
                </a:lnTo>
                <a:lnTo>
                  <a:pt x="159863" y="13379"/>
                </a:lnTo>
                <a:lnTo>
                  <a:pt x="156564" y="8823"/>
                </a:lnTo>
                <a:lnTo>
                  <a:pt x="150166" y="1618"/>
                </a:lnTo>
                <a:lnTo>
                  <a:pt x="145831" y="1027"/>
                </a:lnTo>
                <a:lnTo>
                  <a:pt x="139131" y="633"/>
                </a:lnTo>
                <a:lnTo>
                  <a:pt x="118271" y="78"/>
                </a:lnTo>
                <a:lnTo>
                  <a:pt x="113138" y="0"/>
                </a:lnTo>
                <a:lnTo>
                  <a:pt x="107175" y="1218"/>
                </a:lnTo>
                <a:lnTo>
                  <a:pt x="100660" y="3300"/>
                </a:lnTo>
                <a:lnTo>
                  <a:pt x="84089" y="9699"/>
                </a:lnTo>
                <a:lnTo>
                  <a:pt x="78437" y="13961"/>
                </a:lnTo>
                <a:lnTo>
                  <a:pt x="75151" y="16876"/>
                </a:lnTo>
                <a:lnTo>
                  <a:pt x="64727" y="26887"/>
                </a:lnTo>
                <a:lnTo>
                  <a:pt x="58392" y="33113"/>
                </a:lnTo>
                <a:lnTo>
                  <a:pt x="54168" y="38533"/>
                </a:lnTo>
                <a:lnTo>
                  <a:pt x="51353" y="43417"/>
                </a:lnTo>
                <a:lnTo>
                  <a:pt x="49475" y="47943"/>
                </a:lnTo>
                <a:lnTo>
                  <a:pt x="48224" y="53500"/>
                </a:lnTo>
                <a:lnTo>
                  <a:pt x="47389" y="59745"/>
                </a:lnTo>
                <a:lnTo>
                  <a:pt x="46833" y="66448"/>
                </a:lnTo>
                <a:lnTo>
                  <a:pt x="46462" y="73457"/>
                </a:lnTo>
                <a:lnTo>
                  <a:pt x="46050" y="88018"/>
                </a:lnTo>
                <a:lnTo>
                  <a:pt x="45818" y="116563"/>
                </a:lnTo>
                <a:lnTo>
                  <a:pt x="47055" y="125917"/>
                </a:lnTo>
                <a:lnTo>
                  <a:pt x="49151" y="134693"/>
                </a:lnTo>
                <a:lnTo>
                  <a:pt x="55570" y="154892"/>
                </a:lnTo>
                <a:lnTo>
                  <a:pt x="57367" y="157820"/>
                </a:lnTo>
                <a:lnTo>
                  <a:pt x="59835" y="161041"/>
                </a:lnTo>
                <a:lnTo>
                  <a:pt x="62750" y="164459"/>
                </a:lnTo>
                <a:lnTo>
                  <a:pt x="65964" y="168007"/>
                </a:lnTo>
                <a:lnTo>
                  <a:pt x="72921" y="175337"/>
                </a:lnTo>
                <a:lnTo>
                  <a:pt x="83977" y="186603"/>
                </a:lnTo>
                <a:lnTo>
                  <a:pt x="89005" y="189120"/>
                </a:lnTo>
                <a:lnTo>
                  <a:pt x="94897" y="190799"/>
                </a:lnTo>
                <a:lnTo>
                  <a:pt x="101365" y="191917"/>
                </a:lnTo>
                <a:lnTo>
                  <a:pt x="106947" y="192663"/>
                </a:lnTo>
                <a:lnTo>
                  <a:pt x="111938" y="193160"/>
                </a:lnTo>
                <a:lnTo>
                  <a:pt x="116535" y="193492"/>
                </a:lnTo>
                <a:lnTo>
                  <a:pt x="122141" y="193712"/>
                </a:lnTo>
                <a:lnTo>
                  <a:pt x="135142" y="193958"/>
                </a:lnTo>
                <a:lnTo>
                  <a:pt x="144705" y="192754"/>
                </a:lnTo>
                <a:lnTo>
                  <a:pt x="156160" y="190680"/>
                </a:lnTo>
                <a:lnTo>
                  <a:pt x="194311" y="1827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0"/>
          <p:cNvSpPr/>
          <p:nvPr/>
        </p:nvSpPr>
        <p:spPr>
          <a:xfrm>
            <a:off x="5840729" y="2793764"/>
            <a:ext cx="180598" cy="267371"/>
          </a:xfrm>
          <a:custGeom>
            <a:avLst/>
            <a:gdLst/>
            <a:ahLst/>
            <a:cxnLst/>
            <a:rect l="0" t="0" r="0" b="0"/>
            <a:pathLst>
              <a:path w="180598" h="267371">
                <a:moveTo>
                  <a:pt x="114300" y="6586"/>
                </a:moveTo>
                <a:lnTo>
                  <a:pt x="102165" y="518"/>
                </a:lnTo>
                <a:lnTo>
                  <a:pt x="97320" y="0"/>
                </a:lnTo>
                <a:lnTo>
                  <a:pt x="92820" y="925"/>
                </a:lnTo>
                <a:lnTo>
                  <a:pt x="88550" y="2812"/>
                </a:lnTo>
                <a:lnTo>
                  <a:pt x="80624" y="10420"/>
                </a:lnTo>
                <a:lnTo>
                  <a:pt x="70260" y="21842"/>
                </a:lnTo>
                <a:lnTo>
                  <a:pt x="58269" y="35806"/>
                </a:lnTo>
                <a:lnTo>
                  <a:pt x="47737" y="47656"/>
                </a:lnTo>
                <a:lnTo>
                  <a:pt x="29260" y="67596"/>
                </a:lnTo>
                <a:lnTo>
                  <a:pt x="23317" y="75199"/>
                </a:lnTo>
                <a:lnTo>
                  <a:pt x="19355" y="81538"/>
                </a:lnTo>
                <a:lnTo>
                  <a:pt x="6928" y="106904"/>
                </a:lnTo>
                <a:lnTo>
                  <a:pt x="5889" y="112835"/>
                </a:lnTo>
                <a:lnTo>
                  <a:pt x="6466" y="118058"/>
                </a:lnTo>
                <a:lnTo>
                  <a:pt x="8121" y="122811"/>
                </a:lnTo>
                <a:lnTo>
                  <a:pt x="10494" y="127249"/>
                </a:lnTo>
                <a:lnTo>
                  <a:pt x="13346" y="131478"/>
                </a:lnTo>
                <a:lnTo>
                  <a:pt x="16518" y="135567"/>
                </a:lnTo>
                <a:lnTo>
                  <a:pt x="19902" y="138293"/>
                </a:lnTo>
                <a:lnTo>
                  <a:pt x="23428" y="140110"/>
                </a:lnTo>
                <a:lnTo>
                  <a:pt x="27049" y="141322"/>
                </a:lnTo>
                <a:lnTo>
                  <a:pt x="30733" y="142130"/>
                </a:lnTo>
                <a:lnTo>
                  <a:pt x="34459" y="142669"/>
                </a:lnTo>
                <a:lnTo>
                  <a:pt x="38212" y="143028"/>
                </a:lnTo>
                <a:lnTo>
                  <a:pt x="41985" y="143267"/>
                </a:lnTo>
                <a:lnTo>
                  <a:pt x="49564" y="143533"/>
                </a:lnTo>
                <a:lnTo>
                  <a:pt x="60971" y="143682"/>
                </a:lnTo>
                <a:lnTo>
                  <a:pt x="66048" y="144973"/>
                </a:lnTo>
                <a:lnTo>
                  <a:pt x="71972" y="147104"/>
                </a:lnTo>
                <a:lnTo>
                  <a:pt x="78462" y="149795"/>
                </a:lnTo>
                <a:lnTo>
                  <a:pt x="84058" y="151588"/>
                </a:lnTo>
                <a:lnTo>
                  <a:pt x="89059" y="152784"/>
                </a:lnTo>
                <a:lnTo>
                  <a:pt x="93663" y="153581"/>
                </a:lnTo>
                <a:lnTo>
                  <a:pt x="100542" y="155383"/>
                </a:lnTo>
                <a:lnTo>
                  <a:pt x="108938" y="157854"/>
                </a:lnTo>
                <a:lnTo>
                  <a:pt x="118346" y="160771"/>
                </a:lnTo>
                <a:lnTo>
                  <a:pt x="125887" y="162716"/>
                </a:lnTo>
                <a:lnTo>
                  <a:pt x="132185" y="164012"/>
                </a:lnTo>
                <a:lnTo>
                  <a:pt x="137654" y="164877"/>
                </a:lnTo>
                <a:lnTo>
                  <a:pt x="142569" y="166723"/>
                </a:lnTo>
                <a:lnTo>
                  <a:pt x="147116" y="169224"/>
                </a:lnTo>
                <a:lnTo>
                  <a:pt x="151418" y="172161"/>
                </a:lnTo>
                <a:lnTo>
                  <a:pt x="155556" y="175389"/>
                </a:lnTo>
                <a:lnTo>
                  <a:pt x="159584" y="178811"/>
                </a:lnTo>
                <a:lnTo>
                  <a:pt x="163539" y="182363"/>
                </a:lnTo>
                <a:lnTo>
                  <a:pt x="167447" y="187270"/>
                </a:lnTo>
                <a:lnTo>
                  <a:pt x="171321" y="193082"/>
                </a:lnTo>
                <a:lnTo>
                  <a:pt x="180597" y="208524"/>
                </a:lnTo>
                <a:lnTo>
                  <a:pt x="180089" y="211061"/>
                </a:lnTo>
                <a:lnTo>
                  <a:pt x="176137" y="217267"/>
                </a:lnTo>
                <a:lnTo>
                  <a:pt x="173533" y="224258"/>
                </a:lnTo>
                <a:lnTo>
                  <a:pt x="172839" y="227901"/>
                </a:lnTo>
                <a:lnTo>
                  <a:pt x="171106" y="230329"/>
                </a:lnTo>
                <a:lnTo>
                  <a:pt x="168681" y="231948"/>
                </a:lnTo>
                <a:lnTo>
                  <a:pt x="165794" y="233027"/>
                </a:lnTo>
                <a:lnTo>
                  <a:pt x="161330" y="235017"/>
                </a:lnTo>
                <a:lnTo>
                  <a:pt x="149596" y="240614"/>
                </a:lnTo>
                <a:lnTo>
                  <a:pt x="144181" y="242614"/>
                </a:lnTo>
                <a:lnTo>
                  <a:pt x="139301" y="243948"/>
                </a:lnTo>
                <a:lnTo>
                  <a:pt x="134777" y="244837"/>
                </a:lnTo>
                <a:lnTo>
                  <a:pt x="104140" y="252156"/>
                </a:lnTo>
                <a:lnTo>
                  <a:pt x="93557" y="255389"/>
                </a:lnTo>
                <a:lnTo>
                  <a:pt x="83961" y="258815"/>
                </a:lnTo>
                <a:lnTo>
                  <a:pt x="75025" y="262368"/>
                </a:lnTo>
                <a:lnTo>
                  <a:pt x="67796" y="264737"/>
                </a:lnTo>
                <a:lnTo>
                  <a:pt x="61708" y="266317"/>
                </a:lnTo>
                <a:lnTo>
                  <a:pt x="56379" y="267370"/>
                </a:lnTo>
                <a:lnTo>
                  <a:pt x="50286" y="266802"/>
                </a:lnTo>
                <a:lnTo>
                  <a:pt x="43684" y="265153"/>
                </a:lnTo>
                <a:lnTo>
                  <a:pt x="36743" y="262784"/>
                </a:lnTo>
                <a:lnTo>
                  <a:pt x="29575" y="259934"/>
                </a:lnTo>
                <a:lnTo>
                  <a:pt x="22257" y="256765"/>
                </a:lnTo>
                <a:lnTo>
                  <a:pt x="4397" y="248620"/>
                </a:lnTo>
                <a:lnTo>
                  <a:pt x="2931" y="246682"/>
                </a:lnTo>
                <a:lnTo>
                  <a:pt x="1955" y="244120"/>
                </a:lnTo>
                <a:lnTo>
                  <a:pt x="0" y="2351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1"/>
          <p:cNvSpPr/>
          <p:nvPr/>
        </p:nvSpPr>
        <p:spPr>
          <a:xfrm>
            <a:off x="6116222" y="2778015"/>
            <a:ext cx="456029" cy="684994"/>
          </a:xfrm>
          <a:custGeom>
            <a:avLst/>
            <a:gdLst/>
            <a:ahLst/>
            <a:cxnLst/>
            <a:rect l="0" t="0" r="0" b="0"/>
            <a:pathLst>
              <a:path w="456029" h="684994">
                <a:moveTo>
                  <a:pt x="284578" y="79485"/>
                </a:moveTo>
                <a:lnTo>
                  <a:pt x="276722" y="62504"/>
                </a:lnTo>
                <a:lnTo>
                  <a:pt x="274736" y="53734"/>
                </a:lnTo>
                <a:lnTo>
                  <a:pt x="270467" y="45603"/>
                </a:lnTo>
                <a:lnTo>
                  <a:pt x="263446" y="36103"/>
                </a:lnTo>
                <a:lnTo>
                  <a:pt x="250094" y="28390"/>
                </a:lnTo>
                <a:lnTo>
                  <a:pt x="246348" y="25101"/>
                </a:lnTo>
                <a:lnTo>
                  <a:pt x="243852" y="21639"/>
                </a:lnTo>
                <a:lnTo>
                  <a:pt x="242187" y="18061"/>
                </a:lnTo>
                <a:lnTo>
                  <a:pt x="239807" y="15675"/>
                </a:lnTo>
                <a:lnTo>
                  <a:pt x="236951" y="14085"/>
                </a:lnTo>
                <a:lnTo>
                  <a:pt x="223476" y="8460"/>
                </a:lnTo>
                <a:lnTo>
                  <a:pt x="211701" y="3468"/>
                </a:lnTo>
                <a:lnTo>
                  <a:pt x="197932" y="658"/>
                </a:lnTo>
                <a:lnTo>
                  <a:pt x="189765" y="0"/>
                </a:lnTo>
                <a:lnTo>
                  <a:pt x="185809" y="1095"/>
                </a:lnTo>
                <a:lnTo>
                  <a:pt x="172904" y="7433"/>
                </a:lnTo>
                <a:lnTo>
                  <a:pt x="160438" y="9362"/>
                </a:lnTo>
                <a:lnTo>
                  <a:pt x="154828" y="11146"/>
                </a:lnTo>
                <a:lnTo>
                  <a:pt x="145208" y="16515"/>
                </a:lnTo>
                <a:lnTo>
                  <a:pt x="133312" y="26521"/>
                </a:lnTo>
                <a:lnTo>
                  <a:pt x="126584" y="32746"/>
                </a:lnTo>
                <a:lnTo>
                  <a:pt x="98912" y="59709"/>
                </a:lnTo>
                <a:lnTo>
                  <a:pt x="88410" y="71381"/>
                </a:lnTo>
                <a:lnTo>
                  <a:pt x="77599" y="84242"/>
                </a:lnTo>
                <a:lnTo>
                  <a:pt x="66582" y="97896"/>
                </a:lnTo>
                <a:lnTo>
                  <a:pt x="57967" y="109539"/>
                </a:lnTo>
                <a:lnTo>
                  <a:pt x="39775" y="136790"/>
                </a:lnTo>
                <a:lnTo>
                  <a:pt x="25071" y="156013"/>
                </a:lnTo>
                <a:lnTo>
                  <a:pt x="12185" y="174457"/>
                </a:lnTo>
                <a:lnTo>
                  <a:pt x="4764" y="191968"/>
                </a:lnTo>
                <a:lnTo>
                  <a:pt x="586" y="212720"/>
                </a:lnTo>
                <a:lnTo>
                  <a:pt x="0" y="217838"/>
                </a:lnTo>
                <a:lnTo>
                  <a:pt x="879" y="221250"/>
                </a:lnTo>
                <a:lnTo>
                  <a:pt x="2735" y="223525"/>
                </a:lnTo>
                <a:lnTo>
                  <a:pt x="8184" y="227322"/>
                </a:lnTo>
                <a:lnTo>
                  <a:pt x="14839" y="233244"/>
                </a:lnTo>
                <a:lnTo>
                  <a:pt x="18392" y="235330"/>
                </a:lnTo>
                <a:lnTo>
                  <a:pt x="25726" y="237649"/>
                </a:lnTo>
                <a:lnTo>
                  <a:pt x="36996" y="238955"/>
                </a:lnTo>
                <a:lnTo>
                  <a:pt x="48378" y="239342"/>
                </a:lnTo>
                <a:lnTo>
                  <a:pt x="52181" y="238126"/>
                </a:lnTo>
                <a:lnTo>
                  <a:pt x="66142" y="230347"/>
                </a:lnTo>
                <a:lnTo>
                  <a:pt x="74183" y="227050"/>
                </a:lnTo>
                <a:lnTo>
                  <a:pt x="83355" y="223581"/>
                </a:lnTo>
                <a:lnTo>
                  <a:pt x="92009" y="218729"/>
                </a:lnTo>
                <a:lnTo>
                  <a:pt x="100319" y="212954"/>
                </a:lnTo>
                <a:lnTo>
                  <a:pt x="108398" y="206564"/>
                </a:lnTo>
                <a:lnTo>
                  <a:pt x="120762" y="192691"/>
                </a:lnTo>
                <a:lnTo>
                  <a:pt x="131760" y="178058"/>
                </a:lnTo>
                <a:lnTo>
                  <a:pt x="145116" y="163088"/>
                </a:lnTo>
                <a:lnTo>
                  <a:pt x="153503" y="150460"/>
                </a:lnTo>
                <a:lnTo>
                  <a:pt x="162904" y="134422"/>
                </a:lnTo>
                <a:lnTo>
                  <a:pt x="172982" y="116109"/>
                </a:lnTo>
                <a:lnTo>
                  <a:pt x="180971" y="102631"/>
                </a:lnTo>
                <a:lnTo>
                  <a:pt x="193234" y="84269"/>
                </a:lnTo>
                <a:lnTo>
                  <a:pt x="202917" y="65101"/>
                </a:lnTo>
                <a:lnTo>
                  <a:pt x="211454" y="47692"/>
                </a:lnTo>
                <a:lnTo>
                  <a:pt x="215508" y="43049"/>
                </a:lnTo>
                <a:lnTo>
                  <a:pt x="225073" y="35598"/>
                </a:lnTo>
                <a:lnTo>
                  <a:pt x="225858" y="45147"/>
                </a:lnTo>
                <a:lnTo>
                  <a:pt x="226381" y="61673"/>
                </a:lnTo>
                <a:lnTo>
                  <a:pt x="227221" y="124791"/>
                </a:lnTo>
                <a:lnTo>
                  <a:pt x="226019" y="141438"/>
                </a:lnTo>
                <a:lnTo>
                  <a:pt x="223949" y="161427"/>
                </a:lnTo>
                <a:lnTo>
                  <a:pt x="221299" y="183643"/>
                </a:lnTo>
                <a:lnTo>
                  <a:pt x="219531" y="202263"/>
                </a:lnTo>
                <a:lnTo>
                  <a:pt x="218353" y="218487"/>
                </a:lnTo>
                <a:lnTo>
                  <a:pt x="217568" y="233113"/>
                </a:lnTo>
                <a:lnTo>
                  <a:pt x="216696" y="266297"/>
                </a:lnTo>
                <a:lnTo>
                  <a:pt x="216463" y="284036"/>
                </a:lnTo>
                <a:lnTo>
                  <a:pt x="215038" y="299672"/>
                </a:lnTo>
                <a:lnTo>
                  <a:pt x="212818" y="313906"/>
                </a:lnTo>
                <a:lnTo>
                  <a:pt x="210068" y="327206"/>
                </a:lnTo>
                <a:lnTo>
                  <a:pt x="206964" y="356392"/>
                </a:lnTo>
                <a:lnTo>
                  <a:pt x="200130" y="443008"/>
                </a:lnTo>
                <a:lnTo>
                  <a:pt x="196245" y="501824"/>
                </a:lnTo>
                <a:lnTo>
                  <a:pt x="195209" y="521064"/>
                </a:lnTo>
                <a:lnTo>
                  <a:pt x="193248" y="536431"/>
                </a:lnTo>
                <a:lnTo>
                  <a:pt x="190671" y="549215"/>
                </a:lnTo>
                <a:lnTo>
                  <a:pt x="187683" y="560278"/>
                </a:lnTo>
                <a:lnTo>
                  <a:pt x="185692" y="576544"/>
                </a:lnTo>
                <a:lnTo>
                  <a:pt x="184363" y="596277"/>
                </a:lnTo>
                <a:lnTo>
                  <a:pt x="182232" y="655418"/>
                </a:lnTo>
                <a:lnTo>
                  <a:pt x="183327" y="662830"/>
                </a:lnTo>
                <a:lnTo>
                  <a:pt x="191595" y="682068"/>
                </a:lnTo>
                <a:lnTo>
                  <a:pt x="193379" y="683137"/>
                </a:lnTo>
                <a:lnTo>
                  <a:pt x="202843" y="684993"/>
                </a:lnTo>
                <a:lnTo>
                  <a:pt x="203418" y="683817"/>
                </a:lnTo>
                <a:lnTo>
                  <a:pt x="204057" y="679123"/>
                </a:lnTo>
                <a:lnTo>
                  <a:pt x="205497" y="676093"/>
                </a:lnTo>
                <a:lnTo>
                  <a:pt x="247332" y="615296"/>
                </a:lnTo>
                <a:lnTo>
                  <a:pt x="254667" y="601792"/>
                </a:lnTo>
                <a:lnTo>
                  <a:pt x="262097" y="586440"/>
                </a:lnTo>
                <a:lnTo>
                  <a:pt x="275856" y="556258"/>
                </a:lnTo>
                <a:lnTo>
                  <a:pt x="286205" y="534377"/>
                </a:lnTo>
                <a:lnTo>
                  <a:pt x="289472" y="523716"/>
                </a:lnTo>
                <a:lnTo>
                  <a:pt x="291651" y="512799"/>
                </a:lnTo>
                <a:lnTo>
                  <a:pt x="293103" y="501711"/>
                </a:lnTo>
                <a:lnTo>
                  <a:pt x="295341" y="487969"/>
                </a:lnTo>
                <a:lnTo>
                  <a:pt x="301214" y="455766"/>
                </a:lnTo>
                <a:lnTo>
                  <a:pt x="302019" y="442099"/>
                </a:lnTo>
                <a:lnTo>
                  <a:pt x="301285" y="430448"/>
                </a:lnTo>
                <a:lnTo>
                  <a:pt x="297083" y="411998"/>
                </a:lnTo>
                <a:lnTo>
                  <a:pt x="290983" y="399565"/>
                </a:lnTo>
                <a:lnTo>
                  <a:pt x="280651" y="386419"/>
                </a:lnTo>
                <a:lnTo>
                  <a:pt x="267592" y="373380"/>
                </a:lnTo>
                <a:lnTo>
                  <a:pt x="260554" y="368125"/>
                </a:lnTo>
                <a:lnTo>
                  <a:pt x="253322" y="363351"/>
                </a:lnTo>
                <a:lnTo>
                  <a:pt x="243421" y="358899"/>
                </a:lnTo>
                <a:lnTo>
                  <a:pt x="231740" y="354661"/>
                </a:lnTo>
                <a:lnTo>
                  <a:pt x="218872" y="350565"/>
                </a:lnTo>
                <a:lnTo>
                  <a:pt x="207754" y="347835"/>
                </a:lnTo>
                <a:lnTo>
                  <a:pt x="197802" y="346015"/>
                </a:lnTo>
                <a:lnTo>
                  <a:pt x="188627" y="344801"/>
                </a:lnTo>
                <a:lnTo>
                  <a:pt x="182510" y="342723"/>
                </a:lnTo>
                <a:lnTo>
                  <a:pt x="178433" y="340066"/>
                </a:lnTo>
                <a:lnTo>
                  <a:pt x="175714" y="337026"/>
                </a:lnTo>
                <a:lnTo>
                  <a:pt x="175172" y="334999"/>
                </a:lnTo>
                <a:lnTo>
                  <a:pt x="176080" y="333647"/>
                </a:lnTo>
                <a:lnTo>
                  <a:pt x="190200" y="328359"/>
                </a:lnTo>
                <a:lnTo>
                  <a:pt x="198799" y="325410"/>
                </a:lnTo>
                <a:lnTo>
                  <a:pt x="207072" y="322175"/>
                </a:lnTo>
                <a:lnTo>
                  <a:pt x="215127" y="318748"/>
                </a:lnTo>
                <a:lnTo>
                  <a:pt x="230851" y="311554"/>
                </a:lnTo>
                <a:lnTo>
                  <a:pt x="246305" y="304123"/>
                </a:lnTo>
                <a:lnTo>
                  <a:pt x="257793" y="299094"/>
                </a:lnTo>
                <a:lnTo>
                  <a:pt x="287490" y="286732"/>
                </a:lnTo>
                <a:lnTo>
                  <a:pt x="301759" y="281150"/>
                </a:lnTo>
                <a:lnTo>
                  <a:pt x="327773" y="271560"/>
                </a:lnTo>
                <a:lnTo>
                  <a:pt x="337505" y="265955"/>
                </a:lnTo>
                <a:lnTo>
                  <a:pt x="351704" y="252954"/>
                </a:lnTo>
                <a:lnTo>
                  <a:pt x="359809" y="247200"/>
                </a:lnTo>
                <a:lnTo>
                  <a:pt x="369022" y="242095"/>
                </a:lnTo>
                <a:lnTo>
                  <a:pt x="378974" y="237422"/>
                </a:lnTo>
                <a:lnTo>
                  <a:pt x="386878" y="233036"/>
                </a:lnTo>
                <a:lnTo>
                  <a:pt x="405341" y="220796"/>
                </a:lnTo>
                <a:lnTo>
                  <a:pt x="419106" y="212986"/>
                </a:lnTo>
                <a:lnTo>
                  <a:pt x="426334" y="207856"/>
                </a:lnTo>
                <a:lnTo>
                  <a:pt x="433692" y="201895"/>
                </a:lnTo>
                <a:lnTo>
                  <a:pt x="456028" y="18235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converse?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converse of a conditional is formed by interchanging the hypothesis and the conclusion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So, instead of if p then q, the converse is if q then p.</a:t>
            </a:r>
          </a:p>
          <a:p>
            <a:r>
              <a:rPr lang="en-US" dirty="0" smtClean="0"/>
              <a:t>We can write this as 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q</a:t>
            </a:r>
            <a:r>
              <a:rPr lang="en-US" dirty="0" smtClean="0"/>
              <a:t> </a:t>
            </a:r>
            <a:r>
              <a:rPr lang="en-US" dirty="0" smtClean="0"/>
              <a:t>→ p</a:t>
            </a:r>
            <a:endParaRPr lang="en-US" dirty="0"/>
          </a:p>
        </p:txBody>
      </p:sp>
      <p:sp>
        <p:nvSpPr>
          <p:cNvPr id="4" name="SMARTPenAnnotation53"/>
          <p:cNvSpPr/>
          <p:nvPr/>
        </p:nvSpPr>
        <p:spPr>
          <a:xfrm>
            <a:off x="4011929" y="1211579"/>
            <a:ext cx="45722" cy="422911"/>
          </a:xfrm>
          <a:custGeom>
            <a:avLst/>
            <a:gdLst/>
            <a:ahLst/>
            <a:cxnLst/>
            <a:rect l="0" t="0" r="0" b="0"/>
            <a:pathLst>
              <a:path w="45722" h="422911">
                <a:moveTo>
                  <a:pt x="0" y="0"/>
                </a:moveTo>
                <a:lnTo>
                  <a:pt x="0" y="49450"/>
                </a:lnTo>
                <a:lnTo>
                  <a:pt x="2541" y="55827"/>
                </a:lnTo>
                <a:lnTo>
                  <a:pt x="6774" y="63888"/>
                </a:lnTo>
                <a:lnTo>
                  <a:pt x="12136" y="73072"/>
                </a:lnTo>
                <a:lnTo>
                  <a:pt x="15711" y="81735"/>
                </a:lnTo>
                <a:lnTo>
                  <a:pt x="18094" y="90050"/>
                </a:lnTo>
                <a:lnTo>
                  <a:pt x="19683" y="98134"/>
                </a:lnTo>
                <a:lnTo>
                  <a:pt x="20742" y="104793"/>
                </a:lnTo>
                <a:lnTo>
                  <a:pt x="21919" y="115578"/>
                </a:lnTo>
                <a:lnTo>
                  <a:pt x="23503" y="121502"/>
                </a:lnTo>
                <a:lnTo>
                  <a:pt x="25829" y="127992"/>
                </a:lnTo>
                <a:lnTo>
                  <a:pt x="28649" y="134858"/>
                </a:lnTo>
                <a:lnTo>
                  <a:pt x="30530" y="145785"/>
                </a:lnTo>
                <a:lnTo>
                  <a:pt x="31783" y="159420"/>
                </a:lnTo>
                <a:lnTo>
                  <a:pt x="33176" y="187694"/>
                </a:lnTo>
                <a:lnTo>
                  <a:pt x="33795" y="208726"/>
                </a:lnTo>
                <a:lnTo>
                  <a:pt x="34144" y="234847"/>
                </a:lnTo>
                <a:lnTo>
                  <a:pt x="35463" y="242925"/>
                </a:lnTo>
                <a:lnTo>
                  <a:pt x="37612" y="250850"/>
                </a:lnTo>
                <a:lnTo>
                  <a:pt x="40315" y="258674"/>
                </a:lnTo>
                <a:lnTo>
                  <a:pt x="42116" y="268969"/>
                </a:lnTo>
                <a:lnTo>
                  <a:pt x="43318" y="280913"/>
                </a:lnTo>
                <a:lnTo>
                  <a:pt x="44119" y="293955"/>
                </a:lnTo>
                <a:lnTo>
                  <a:pt x="45009" y="325380"/>
                </a:lnTo>
                <a:lnTo>
                  <a:pt x="45721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"/>
          <p:cNvSpPr/>
          <p:nvPr/>
        </p:nvSpPr>
        <p:spPr>
          <a:xfrm>
            <a:off x="4207847" y="1154482"/>
            <a:ext cx="146983" cy="537158"/>
          </a:xfrm>
          <a:custGeom>
            <a:avLst/>
            <a:gdLst/>
            <a:ahLst/>
            <a:cxnLst/>
            <a:rect l="0" t="0" r="0" b="0"/>
            <a:pathLst>
              <a:path w="146983" h="537158">
                <a:moveTo>
                  <a:pt x="146982" y="45668"/>
                </a:moveTo>
                <a:lnTo>
                  <a:pt x="146982" y="6722"/>
                </a:lnTo>
                <a:lnTo>
                  <a:pt x="144442" y="4464"/>
                </a:lnTo>
                <a:lnTo>
                  <a:pt x="140209" y="2958"/>
                </a:lnTo>
                <a:lnTo>
                  <a:pt x="134847" y="1955"/>
                </a:lnTo>
                <a:lnTo>
                  <a:pt x="130002" y="1286"/>
                </a:lnTo>
                <a:lnTo>
                  <a:pt x="125502" y="840"/>
                </a:lnTo>
                <a:lnTo>
                  <a:pt x="121232" y="542"/>
                </a:lnTo>
                <a:lnTo>
                  <a:pt x="117116" y="344"/>
                </a:lnTo>
                <a:lnTo>
                  <a:pt x="109155" y="124"/>
                </a:lnTo>
                <a:lnTo>
                  <a:pt x="91466" y="0"/>
                </a:lnTo>
                <a:lnTo>
                  <a:pt x="85841" y="2522"/>
                </a:lnTo>
                <a:lnTo>
                  <a:pt x="80822" y="6744"/>
                </a:lnTo>
                <a:lnTo>
                  <a:pt x="76205" y="12099"/>
                </a:lnTo>
                <a:lnTo>
                  <a:pt x="71858" y="16938"/>
                </a:lnTo>
                <a:lnTo>
                  <a:pt x="63640" y="25702"/>
                </a:lnTo>
                <a:lnTo>
                  <a:pt x="58401" y="34897"/>
                </a:lnTo>
                <a:lnTo>
                  <a:pt x="52368" y="47377"/>
                </a:lnTo>
                <a:lnTo>
                  <a:pt x="40162" y="74367"/>
                </a:lnTo>
                <a:lnTo>
                  <a:pt x="30503" y="94830"/>
                </a:lnTo>
                <a:lnTo>
                  <a:pt x="26149" y="105112"/>
                </a:lnTo>
                <a:lnTo>
                  <a:pt x="21977" y="115777"/>
                </a:lnTo>
                <a:lnTo>
                  <a:pt x="17926" y="126697"/>
                </a:lnTo>
                <a:lnTo>
                  <a:pt x="15225" y="144137"/>
                </a:lnTo>
                <a:lnTo>
                  <a:pt x="13424" y="165924"/>
                </a:lnTo>
                <a:lnTo>
                  <a:pt x="12224" y="190609"/>
                </a:lnTo>
                <a:lnTo>
                  <a:pt x="10890" y="255289"/>
                </a:lnTo>
                <a:lnTo>
                  <a:pt x="10033" y="356032"/>
                </a:lnTo>
                <a:lnTo>
                  <a:pt x="8693" y="370687"/>
                </a:lnTo>
                <a:lnTo>
                  <a:pt x="6530" y="384267"/>
                </a:lnTo>
                <a:lnTo>
                  <a:pt x="3817" y="397131"/>
                </a:lnTo>
                <a:lnTo>
                  <a:pt x="2009" y="408246"/>
                </a:lnTo>
                <a:lnTo>
                  <a:pt x="803" y="418197"/>
                </a:lnTo>
                <a:lnTo>
                  <a:pt x="0" y="427370"/>
                </a:lnTo>
                <a:lnTo>
                  <a:pt x="734" y="439836"/>
                </a:lnTo>
                <a:lnTo>
                  <a:pt x="2494" y="454496"/>
                </a:lnTo>
                <a:lnTo>
                  <a:pt x="8375" y="493313"/>
                </a:lnTo>
                <a:lnTo>
                  <a:pt x="12566" y="505394"/>
                </a:lnTo>
                <a:lnTo>
                  <a:pt x="15461" y="512172"/>
                </a:lnTo>
                <a:lnTo>
                  <a:pt x="18662" y="517961"/>
                </a:lnTo>
                <a:lnTo>
                  <a:pt x="22066" y="523090"/>
                </a:lnTo>
                <a:lnTo>
                  <a:pt x="25605" y="527779"/>
                </a:lnTo>
                <a:lnTo>
                  <a:pt x="29234" y="530905"/>
                </a:lnTo>
                <a:lnTo>
                  <a:pt x="32923" y="532989"/>
                </a:lnTo>
                <a:lnTo>
                  <a:pt x="44112" y="53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"/>
          <p:cNvSpPr/>
          <p:nvPr/>
        </p:nvSpPr>
        <p:spPr>
          <a:xfrm>
            <a:off x="4149090" y="1371600"/>
            <a:ext cx="217170" cy="91440"/>
          </a:xfrm>
          <a:custGeom>
            <a:avLst/>
            <a:gdLst/>
            <a:ahLst/>
            <a:cxnLst/>
            <a:rect l="0" t="0" r="0" b="0"/>
            <a:pathLst>
              <a:path w="217170" h="91440">
                <a:moveTo>
                  <a:pt x="0" y="91439"/>
                </a:moveTo>
                <a:lnTo>
                  <a:pt x="6068" y="91439"/>
                </a:lnTo>
                <a:lnTo>
                  <a:pt x="10395" y="88900"/>
                </a:lnTo>
                <a:lnTo>
                  <a:pt x="15820" y="84666"/>
                </a:lnTo>
                <a:lnTo>
                  <a:pt x="21976" y="79304"/>
                </a:lnTo>
                <a:lnTo>
                  <a:pt x="31161" y="73189"/>
                </a:lnTo>
                <a:lnTo>
                  <a:pt x="42364" y="66573"/>
                </a:lnTo>
                <a:lnTo>
                  <a:pt x="54912" y="59622"/>
                </a:lnTo>
                <a:lnTo>
                  <a:pt x="65818" y="52448"/>
                </a:lnTo>
                <a:lnTo>
                  <a:pt x="75629" y="45125"/>
                </a:lnTo>
                <a:lnTo>
                  <a:pt x="84709" y="37703"/>
                </a:lnTo>
                <a:lnTo>
                  <a:pt x="93302" y="31485"/>
                </a:lnTo>
                <a:lnTo>
                  <a:pt x="101572" y="26070"/>
                </a:lnTo>
                <a:lnTo>
                  <a:pt x="109624" y="21190"/>
                </a:lnTo>
                <a:lnTo>
                  <a:pt x="117533" y="17936"/>
                </a:lnTo>
                <a:lnTo>
                  <a:pt x="125345" y="15767"/>
                </a:lnTo>
                <a:lnTo>
                  <a:pt x="133093" y="14321"/>
                </a:lnTo>
                <a:lnTo>
                  <a:pt x="140799" y="12087"/>
                </a:lnTo>
                <a:lnTo>
                  <a:pt x="148476" y="9328"/>
                </a:lnTo>
                <a:lnTo>
                  <a:pt x="156134" y="6219"/>
                </a:lnTo>
                <a:lnTo>
                  <a:pt x="163779" y="4145"/>
                </a:lnTo>
                <a:lnTo>
                  <a:pt x="171416" y="2763"/>
                </a:lnTo>
                <a:lnTo>
                  <a:pt x="179047" y="1842"/>
                </a:lnTo>
                <a:lnTo>
                  <a:pt x="185405" y="1228"/>
                </a:lnTo>
                <a:lnTo>
                  <a:pt x="190913" y="818"/>
                </a:lnTo>
                <a:lnTo>
                  <a:pt x="195855" y="545"/>
                </a:lnTo>
                <a:lnTo>
                  <a:pt x="204733" y="242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"/>
          <p:cNvSpPr/>
          <p:nvPr/>
        </p:nvSpPr>
        <p:spPr>
          <a:xfrm>
            <a:off x="4526279" y="1283040"/>
            <a:ext cx="262892" cy="408600"/>
          </a:xfrm>
          <a:custGeom>
            <a:avLst/>
            <a:gdLst/>
            <a:ahLst/>
            <a:cxnLst/>
            <a:rect l="0" t="0" r="0" b="0"/>
            <a:pathLst>
              <a:path w="262892" h="408600">
                <a:moveTo>
                  <a:pt x="0" y="408599"/>
                </a:moveTo>
                <a:lnTo>
                  <a:pt x="6069" y="396464"/>
                </a:lnTo>
                <a:lnTo>
                  <a:pt x="9048" y="383733"/>
                </a:lnTo>
                <a:lnTo>
                  <a:pt x="9842" y="376781"/>
                </a:lnTo>
                <a:lnTo>
                  <a:pt x="10371" y="369608"/>
                </a:lnTo>
                <a:lnTo>
                  <a:pt x="10725" y="362285"/>
                </a:lnTo>
                <a:lnTo>
                  <a:pt x="11221" y="343230"/>
                </a:lnTo>
                <a:lnTo>
                  <a:pt x="11291" y="338350"/>
                </a:lnTo>
                <a:lnTo>
                  <a:pt x="12607" y="328746"/>
                </a:lnTo>
                <a:lnTo>
                  <a:pt x="17457" y="301143"/>
                </a:lnTo>
                <a:lnTo>
                  <a:pt x="27232" y="257548"/>
                </a:lnTo>
                <a:lnTo>
                  <a:pt x="33395" y="231698"/>
                </a:lnTo>
                <a:lnTo>
                  <a:pt x="38774" y="210655"/>
                </a:lnTo>
                <a:lnTo>
                  <a:pt x="48136" y="177114"/>
                </a:lnTo>
                <a:lnTo>
                  <a:pt x="54951" y="156486"/>
                </a:lnTo>
                <a:lnTo>
                  <a:pt x="91951" y="51534"/>
                </a:lnTo>
                <a:lnTo>
                  <a:pt x="95590" y="39746"/>
                </a:lnTo>
                <a:lnTo>
                  <a:pt x="98017" y="30617"/>
                </a:lnTo>
                <a:lnTo>
                  <a:pt x="99635" y="23261"/>
                </a:lnTo>
                <a:lnTo>
                  <a:pt x="104819" y="11701"/>
                </a:lnTo>
                <a:lnTo>
                  <a:pt x="112428" y="0"/>
                </a:lnTo>
                <a:lnTo>
                  <a:pt x="114322" y="1580"/>
                </a:lnTo>
                <a:lnTo>
                  <a:pt x="119814" y="10108"/>
                </a:lnTo>
                <a:lnTo>
                  <a:pt x="126487" y="22366"/>
                </a:lnTo>
                <a:lnTo>
                  <a:pt x="132417" y="35010"/>
                </a:lnTo>
                <a:lnTo>
                  <a:pt x="135052" y="44863"/>
                </a:lnTo>
                <a:lnTo>
                  <a:pt x="138295" y="53079"/>
                </a:lnTo>
                <a:lnTo>
                  <a:pt x="142997" y="63636"/>
                </a:lnTo>
                <a:lnTo>
                  <a:pt x="148672" y="75754"/>
                </a:lnTo>
                <a:lnTo>
                  <a:pt x="152455" y="86372"/>
                </a:lnTo>
                <a:lnTo>
                  <a:pt x="154977" y="95991"/>
                </a:lnTo>
                <a:lnTo>
                  <a:pt x="156658" y="104944"/>
                </a:lnTo>
                <a:lnTo>
                  <a:pt x="159049" y="114723"/>
                </a:lnTo>
                <a:lnTo>
                  <a:pt x="161913" y="125052"/>
                </a:lnTo>
                <a:lnTo>
                  <a:pt x="165092" y="135747"/>
                </a:lnTo>
                <a:lnTo>
                  <a:pt x="168481" y="144148"/>
                </a:lnTo>
                <a:lnTo>
                  <a:pt x="175634" y="156869"/>
                </a:lnTo>
                <a:lnTo>
                  <a:pt x="183130" y="173469"/>
                </a:lnTo>
                <a:lnTo>
                  <a:pt x="221500" y="264270"/>
                </a:lnTo>
                <a:lnTo>
                  <a:pt x="227677" y="278090"/>
                </a:lnTo>
                <a:lnTo>
                  <a:pt x="231795" y="288573"/>
                </a:lnTo>
                <a:lnTo>
                  <a:pt x="234540" y="296832"/>
                </a:lnTo>
                <a:lnTo>
                  <a:pt x="238860" y="309395"/>
                </a:lnTo>
                <a:lnTo>
                  <a:pt x="245014" y="319212"/>
                </a:lnTo>
                <a:lnTo>
                  <a:pt x="248595" y="327808"/>
                </a:lnTo>
                <a:lnTo>
                  <a:pt x="249550" y="331879"/>
                </a:lnTo>
                <a:lnTo>
                  <a:pt x="253998" y="339788"/>
                </a:lnTo>
                <a:lnTo>
                  <a:pt x="256962" y="343675"/>
                </a:lnTo>
                <a:lnTo>
                  <a:pt x="260256" y="351381"/>
                </a:lnTo>
                <a:lnTo>
                  <a:pt x="262891" y="3628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"/>
          <p:cNvSpPr/>
          <p:nvPr/>
        </p:nvSpPr>
        <p:spPr>
          <a:xfrm>
            <a:off x="4549140" y="1440179"/>
            <a:ext cx="205740" cy="80011"/>
          </a:xfrm>
          <a:custGeom>
            <a:avLst/>
            <a:gdLst/>
            <a:ahLst/>
            <a:cxnLst/>
            <a:rect l="0" t="0" r="0" b="0"/>
            <a:pathLst>
              <a:path w="205740" h="80011">
                <a:moveTo>
                  <a:pt x="0" y="80010"/>
                </a:moveTo>
                <a:lnTo>
                  <a:pt x="12135" y="73943"/>
                </a:lnTo>
                <a:lnTo>
                  <a:pt x="15710" y="70885"/>
                </a:lnTo>
                <a:lnTo>
                  <a:pt x="18093" y="67577"/>
                </a:lnTo>
                <a:lnTo>
                  <a:pt x="19682" y="64101"/>
                </a:lnTo>
                <a:lnTo>
                  <a:pt x="23281" y="60514"/>
                </a:lnTo>
                <a:lnTo>
                  <a:pt x="28220" y="56853"/>
                </a:lnTo>
                <a:lnTo>
                  <a:pt x="34053" y="53142"/>
                </a:lnTo>
                <a:lnTo>
                  <a:pt x="41752" y="49398"/>
                </a:lnTo>
                <a:lnTo>
                  <a:pt x="50695" y="45632"/>
                </a:lnTo>
                <a:lnTo>
                  <a:pt x="60467" y="41852"/>
                </a:lnTo>
                <a:lnTo>
                  <a:pt x="81483" y="34265"/>
                </a:lnTo>
                <a:lnTo>
                  <a:pt x="126021" y="19045"/>
                </a:lnTo>
                <a:lnTo>
                  <a:pt x="136084" y="15237"/>
                </a:lnTo>
                <a:lnTo>
                  <a:pt x="145332" y="11428"/>
                </a:lnTo>
                <a:lnTo>
                  <a:pt x="154038" y="7619"/>
                </a:lnTo>
                <a:lnTo>
                  <a:pt x="161112" y="5079"/>
                </a:lnTo>
                <a:lnTo>
                  <a:pt x="167098" y="3386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"/>
          <p:cNvSpPr/>
          <p:nvPr/>
        </p:nvSpPr>
        <p:spPr>
          <a:xfrm>
            <a:off x="4823459" y="1268729"/>
            <a:ext cx="57151" cy="388622"/>
          </a:xfrm>
          <a:custGeom>
            <a:avLst/>
            <a:gdLst/>
            <a:ahLst/>
            <a:cxnLst/>
            <a:rect l="0" t="0" r="0" b="0"/>
            <a:pathLst>
              <a:path w="57151" h="388622">
                <a:moveTo>
                  <a:pt x="0" y="0"/>
                </a:moveTo>
                <a:lnTo>
                  <a:pt x="0" y="18204"/>
                </a:lnTo>
                <a:lnTo>
                  <a:pt x="1270" y="24836"/>
                </a:lnTo>
                <a:lnTo>
                  <a:pt x="3387" y="30528"/>
                </a:lnTo>
                <a:lnTo>
                  <a:pt x="6069" y="35592"/>
                </a:lnTo>
                <a:lnTo>
                  <a:pt x="9126" y="45318"/>
                </a:lnTo>
                <a:lnTo>
                  <a:pt x="12434" y="58152"/>
                </a:lnTo>
                <a:lnTo>
                  <a:pt x="15909" y="73058"/>
                </a:lnTo>
                <a:lnTo>
                  <a:pt x="19496" y="85536"/>
                </a:lnTo>
                <a:lnTo>
                  <a:pt x="23158" y="96394"/>
                </a:lnTo>
                <a:lnTo>
                  <a:pt x="26869" y="106173"/>
                </a:lnTo>
                <a:lnTo>
                  <a:pt x="29342" y="116502"/>
                </a:lnTo>
                <a:lnTo>
                  <a:pt x="30992" y="127198"/>
                </a:lnTo>
                <a:lnTo>
                  <a:pt x="32091" y="138139"/>
                </a:lnTo>
                <a:lnTo>
                  <a:pt x="32824" y="147973"/>
                </a:lnTo>
                <a:lnTo>
                  <a:pt x="33313" y="157069"/>
                </a:lnTo>
                <a:lnTo>
                  <a:pt x="33639" y="165673"/>
                </a:lnTo>
                <a:lnTo>
                  <a:pt x="35126" y="177759"/>
                </a:lnTo>
                <a:lnTo>
                  <a:pt x="37388" y="192166"/>
                </a:lnTo>
                <a:lnTo>
                  <a:pt x="40165" y="208121"/>
                </a:lnTo>
                <a:lnTo>
                  <a:pt x="42017" y="221297"/>
                </a:lnTo>
                <a:lnTo>
                  <a:pt x="43252" y="232622"/>
                </a:lnTo>
                <a:lnTo>
                  <a:pt x="44074" y="242711"/>
                </a:lnTo>
                <a:lnTo>
                  <a:pt x="44623" y="251978"/>
                </a:lnTo>
                <a:lnTo>
                  <a:pt x="45233" y="269047"/>
                </a:lnTo>
                <a:lnTo>
                  <a:pt x="45702" y="361875"/>
                </a:lnTo>
                <a:lnTo>
                  <a:pt x="57150" y="388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9"/>
          <p:cNvSpPr/>
          <p:nvPr/>
        </p:nvSpPr>
        <p:spPr>
          <a:xfrm>
            <a:off x="4800600" y="1280218"/>
            <a:ext cx="223279" cy="388562"/>
          </a:xfrm>
          <a:custGeom>
            <a:avLst/>
            <a:gdLst/>
            <a:ahLst/>
            <a:cxnLst/>
            <a:rect l="0" t="0" r="0" b="0"/>
            <a:pathLst>
              <a:path w="223279" h="388562">
                <a:moveTo>
                  <a:pt x="0" y="68521"/>
                </a:moveTo>
                <a:lnTo>
                  <a:pt x="6067" y="56386"/>
                </a:lnTo>
                <a:lnTo>
                  <a:pt x="12433" y="47041"/>
                </a:lnTo>
                <a:lnTo>
                  <a:pt x="15909" y="42771"/>
                </a:lnTo>
                <a:lnTo>
                  <a:pt x="19496" y="38655"/>
                </a:lnTo>
                <a:lnTo>
                  <a:pt x="23157" y="34640"/>
                </a:lnTo>
                <a:lnTo>
                  <a:pt x="26868" y="30694"/>
                </a:lnTo>
                <a:lnTo>
                  <a:pt x="31882" y="26793"/>
                </a:lnTo>
                <a:lnTo>
                  <a:pt x="37764" y="22923"/>
                </a:lnTo>
                <a:lnTo>
                  <a:pt x="44226" y="19072"/>
                </a:lnTo>
                <a:lnTo>
                  <a:pt x="49804" y="15235"/>
                </a:lnTo>
                <a:lnTo>
                  <a:pt x="54793" y="11407"/>
                </a:lnTo>
                <a:lnTo>
                  <a:pt x="59388" y="7585"/>
                </a:lnTo>
                <a:lnTo>
                  <a:pt x="64992" y="5037"/>
                </a:lnTo>
                <a:lnTo>
                  <a:pt x="71268" y="3339"/>
                </a:lnTo>
                <a:lnTo>
                  <a:pt x="77992" y="2206"/>
                </a:lnTo>
                <a:lnTo>
                  <a:pt x="85014" y="1451"/>
                </a:lnTo>
                <a:lnTo>
                  <a:pt x="92236" y="948"/>
                </a:lnTo>
                <a:lnTo>
                  <a:pt x="99591" y="613"/>
                </a:lnTo>
                <a:lnTo>
                  <a:pt x="114536" y="240"/>
                </a:lnTo>
                <a:lnTo>
                  <a:pt x="138758" y="0"/>
                </a:lnTo>
                <a:lnTo>
                  <a:pt x="142035" y="1251"/>
                </a:lnTo>
                <a:lnTo>
                  <a:pt x="144220" y="3354"/>
                </a:lnTo>
                <a:lnTo>
                  <a:pt x="145677" y="6027"/>
                </a:lnTo>
                <a:lnTo>
                  <a:pt x="147295" y="12383"/>
                </a:lnTo>
                <a:lnTo>
                  <a:pt x="148014" y="20711"/>
                </a:lnTo>
                <a:lnTo>
                  <a:pt x="148334" y="32879"/>
                </a:lnTo>
                <a:lnTo>
                  <a:pt x="148514" y="54010"/>
                </a:lnTo>
                <a:lnTo>
                  <a:pt x="147269" y="61387"/>
                </a:lnTo>
                <a:lnTo>
                  <a:pt x="145169" y="68845"/>
                </a:lnTo>
                <a:lnTo>
                  <a:pt x="142499" y="76357"/>
                </a:lnTo>
                <a:lnTo>
                  <a:pt x="138179" y="85175"/>
                </a:lnTo>
                <a:lnTo>
                  <a:pt x="132760" y="94864"/>
                </a:lnTo>
                <a:lnTo>
                  <a:pt x="126606" y="105133"/>
                </a:lnTo>
                <a:lnTo>
                  <a:pt x="121234" y="114519"/>
                </a:lnTo>
                <a:lnTo>
                  <a:pt x="111878" y="131722"/>
                </a:lnTo>
                <a:lnTo>
                  <a:pt x="99471" y="155686"/>
                </a:lnTo>
                <a:lnTo>
                  <a:pt x="94254" y="163461"/>
                </a:lnTo>
                <a:lnTo>
                  <a:pt x="88236" y="171185"/>
                </a:lnTo>
                <a:lnTo>
                  <a:pt x="81684" y="178874"/>
                </a:lnTo>
                <a:lnTo>
                  <a:pt x="76046" y="185270"/>
                </a:lnTo>
                <a:lnTo>
                  <a:pt x="66395" y="195763"/>
                </a:lnTo>
                <a:lnTo>
                  <a:pt x="62043" y="199069"/>
                </a:lnTo>
                <a:lnTo>
                  <a:pt x="57872" y="201273"/>
                </a:lnTo>
                <a:lnTo>
                  <a:pt x="53821" y="202743"/>
                </a:lnTo>
                <a:lnTo>
                  <a:pt x="52390" y="203722"/>
                </a:lnTo>
                <a:lnTo>
                  <a:pt x="52707" y="204375"/>
                </a:lnTo>
                <a:lnTo>
                  <a:pt x="54188" y="204811"/>
                </a:lnTo>
                <a:lnTo>
                  <a:pt x="55175" y="203831"/>
                </a:lnTo>
                <a:lnTo>
                  <a:pt x="55833" y="201908"/>
                </a:lnTo>
                <a:lnTo>
                  <a:pt x="56272" y="199356"/>
                </a:lnTo>
                <a:lnTo>
                  <a:pt x="57835" y="197654"/>
                </a:lnTo>
                <a:lnTo>
                  <a:pt x="60146" y="196520"/>
                </a:lnTo>
                <a:lnTo>
                  <a:pt x="62957" y="195764"/>
                </a:lnTo>
                <a:lnTo>
                  <a:pt x="68641" y="192720"/>
                </a:lnTo>
                <a:lnTo>
                  <a:pt x="76241" y="188150"/>
                </a:lnTo>
                <a:lnTo>
                  <a:pt x="85117" y="182564"/>
                </a:lnTo>
                <a:lnTo>
                  <a:pt x="93574" y="178840"/>
                </a:lnTo>
                <a:lnTo>
                  <a:pt x="101753" y="176357"/>
                </a:lnTo>
                <a:lnTo>
                  <a:pt x="109746" y="174702"/>
                </a:lnTo>
                <a:lnTo>
                  <a:pt x="116343" y="172328"/>
                </a:lnTo>
                <a:lnTo>
                  <a:pt x="122012" y="169476"/>
                </a:lnTo>
                <a:lnTo>
                  <a:pt x="127061" y="166305"/>
                </a:lnTo>
                <a:lnTo>
                  <a:pt x="132967" y="164190"/>
                </a:lnTo>
                <a:lnTo>
                  <a:pt x="139444" y="162781"/>
                </a:lnTo>
                <a:lnTo>
                  <a:pt x="146303" y="161841"/>
                </a:lnTo>
                <a:lnTo>
                  <a:pt x="152145" y="161215"/>
                </a:lnTo>
                <a:lnTo>
                  <a:pt x="157310" y="160797"/>
                </a:lnTo>
                <a:lnTo>
                  <a:pt x="162023" y="160518"/>
                </a:lnTo>
                <a:lnTo>
                  <a:pt x="174033" y="160209"/>
                </a:lnTo>
                <a:lnTo>
                  <a:pt x="180792" y="160127"/>
                </a:lnTo>
                <a:lnTo>
                  <a:pt x="186568" y="161342"/>
                </a:lnTo>
                <a:lnTo>
                  <a:pt x="191689" y="163422"/>
                </a:lnTo>
                <a:lnTo>
                  <a:pt x="196372" y="166078"/>
                </a:lnTo>
                <a:lnTo>
                  <a:pt x="200765" y="169119"/>
                </a:lnTo>
                <a:lnTo>
                  <a:pt x="204963" y="172417"/>
                </a:lnTo>
                <a:lnTo>
                  <a:pt x="209032" y="175885"/>
                </a:lnTo>
                <a:lnTo>
                  <a:pt x="211744" y="179467"/>
                </a:lnTo>
                <a:lnTo>
                  <a:pt x="214758" y="186834"/>
                </a:lnTo>
                <a:lnTo>
                  <a:pt x="222523" y="210257"/>
                </a:lnTo>
                <a:lnTo>
                  <a:pt x="223278" y="218892"/>
                </a:lnTo>
                <a:lnTo>
                  <a:pt x="222512" y="227188"/>
                </a:lnTo>
                <a:lnTo>
                  <a:pt x="220731" y="235259"/>
                </a:lnTo>
                <a:lnTo>
                  <a:pt x="219544" y="241910"/>
                </a:lnTo>
                <a:lnTo>
                  <a:pt x="218225" y="252686"/>
                </a:lnTo>
                <a:lnTo>
                  <a:pt x="216603" y="258608"/>
                </a:lnTo>
                <a:lnTo>
                  <a:pt x="214252" y="265096"/>
                </a:lnTo>
                <a:lnTo>
                  <a:pt x="211415" y="271961"/>
                </a:lnTo>
                <a:lnTo>
                  <a:pt x="208253" y="279078"/>
                </a:lnTo>
                <a:lnTo>
                  <a:pt x="201353" y="293759"/>
                </a:lnTo>
                <a:lnTo>
                  <a:pt x="196465" y="301230"/>
                </a:lnTo>
                <a:lnTo>
                  <a:pt x="190667" y="308750"/>
                </a:lnTo>
                <a:lnTo>
                  <a:pt x="184261" y="316304"/>
                </a:lnTo>
                <a:lnTo>
                  <a:pt x="178720" y="323880"/>
                </a:lnTo>
                <a:lnTo>
                  <a:pt x="173757" y="331470"/>
                </a:lnTo>
                <a:lnTo>
                  <a:pt x="169178" y="339071"/>
                </a:lnTo>
                <a:lnTo>
                  <a:pt x="163585" y="345408"/>
                </a:lnTo>
                <a:lnTo>
                  <a:pt x="157317" y="350902"/>
                </a:lnTo>
                <a:lnTo>
                  <a:pt x="150598" y="355835"/>
                </a:lnTo>
                <a:lnTo>
                  <a:pt x="144848" y="360394"/>
                </a:lnTo>
                <a:lnTo>
                  <a:pt x="139745" y="364703"/>
                </a:lnTo>
                <a:lnTo>
                  <a:pt x="135073" y="368846"/>
                </a:lnTo>
                <a:lnTo>
                  <a:pt x="126496" y="376836"/>
                </a:lnTo>
                <a:lnTo>
                  <a:pt x="122430" y="380744"/>
                </a:lnTo>
                <a:lnTo>
                  <a:pt x="118450" y="383350"/>
                </a:lnTo>
                <a:lnTo>
                  <a:pt x="114527" y="385087"/>
                </a:lnTo>
                <a:lnTo>
                  <a:pt x="110641" y="386245"/>
                </a:lnTo>
                <a:lnTo>
                  <a:pt x="106781" y="387017"/>
                </a:lnTo>
                <a:lnTo>
                  <a:pt x="102937" y="387532"/>
                </a:lnTo>
                <a:lnTo>
                  <a:pt x="99104" y="387875"/>
                </a:lnTo>
                <a:lnTo>
                  <a:pt x="95279" y="388104"/>
                </a:lnTo>
                <a:lnTo>
                  <a:pt x="91459" y="388256"/>
                </a:lnTo>
                <a:lnTo>
                  <a:pt x="68579" y="3885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"/>
          <p:cNvSpPr/>
          <p:nvPr/>
        </p:nvSpPr>
        <p:spPr>
          <a:xfrm>
            <a:off x="5063490" y="1453990"/>
            <a:ext cx="80344" cy="20480"/>
          </a:xfrm>
          <a:custGeom>
            <a:avLst/>
            <a:gdLst/>
            <a:ahLst/>
            <a:cxnLst/>
            <a:rect l="0" t="0" r="0" b="0"/>
            <a:pathLst>
              <a:path w="80344" h="20480">
                <a:moveTo>
                  <a:pt x="0" y="20479"/>
                </a:moveTo>
                <a:lnTo>
                  <a:pt x="18203" y="14412"/>
                </a:lnTo>
                <a:lnTo>
                  <a:pt x="24835" y="12624"/>
                </a:lnTo>
                <a:lnTo>
                  <a:pt x="30526" y="11433"/>
                </a:lnTo>
                <a:lnTo>
                  <a:pt x="35591" y="10638"/>
                </a:lnTo>
                <a:lnTo>
                  <a:pt x="42777" y="8839"/>
                </a:lnTo>
                <a:lnTo>
                  <a:pt x="51378" y="6369"/>
                </a:lnTo>
                <a:lnTo>
                  <a:pt x="60922" y="3453"/>
                </a:lnTo>
                <a:lnTo>
                  <a:pt x="78714" y="238"/>
                </a:lnTo>
                <a:lnTo>
                  <a:pt x="803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1"/>
          <p:cNvSpPr/>
          <p:nvPr/>
        </p:nvSpPr>
        <p:spPr>
          <a:xfrm>
            <a:off x="5280659" y="145160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0"/>
                </a:moveTo>
                <a:lnTo>
                  <a:pt x="11431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"/>
          <p:cNvSpPr/>
          <p:nvPr/>
        </p:nvSpPr>
        <p:spPr>
          <a:xfrm>
            <a:off x="5102624" y="1353584"/>
            <a:ext cx="45182" cy="136018"/>
          </a:xfrm>
          <a:custGeom>
            <a:avLst/>
            <a:gdLst/>
            <a:ahLst/>
            <a:cxnLst/>
            <a:rect l="0" t="0" r="0" b="0"/>
            <a:pathLst>
              <a:path w="45182" h="136018">
                <a:moveTo>
                  <a:pt x="6585" y="6585"/>
                </a:moveTo>
                <a:lnTo>
                  <a:pt x="0" y="0"/>
                </a:lnTo>
                <a:lnTo>
                  <a:pt x="2812" y="2812"/>
                </a:lnTo>
                <a:lnTo>
                  <a:pt x="5340" y="7880"/>
                </a:lnTo>
                <a:lnTo>
                  <a:pt x="8295" y="15068"/>
                </a:lnTo>
                <a:lnTo>
                  <a:pt x="11535" y="23671"/>
                </a:lnTo>
                <a:lnTo>
                  <a:pt x="14965" y="31946"/>
                </a:lnTo>
                <a:lnTo>
                  <a:pt x="18522" y="40002"/>
                </a:lnTo>
                <a:lnTo>
                  <a:pt x="22163" y="47913"/>
                </a:lnTo>
                <a:lnTo>
                  <a:pt x="25861" y="58267"/>
                </a:lnTo>
                <a:lnTo>
                  <a:pt x="29596" y="70250"/>
                </a:lnTo>
                <a:lnTo>
                  <a:pt x="33356" y="83319"/>
                </a:lnTo>
                <a:lnTo>
                  <a:pt x="35862" y="94571"/>
                </a:lnTo>
                <a:lnTo>
                  <a:pt x="37533" y="104612"/>
                </a:lnTo>
                <a:lnTo>
                  <a:pt x="38648" y="113847"/>
                </a:lnTo>
                <a:lnTo>
                  <a:pt x="40660" y="122543"/>
                </a:lnTo>
                <a:lnTo>
                  <a:pt x="43272" y="130880"/>
                </a:lnTo>
                <a:lnTo>
                  <a:pt x="45181" y="1360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"/>
          <p:cNvSpPr/>
          <p:nvPr/>
        </p:nvSpPr>
        <p:spPr>
          <a:xfrm>
            <a:off x="5154228" y="1517746"/>
            <a:ext cx="34993" cy="151034"/>
          </a:xfrm>
          <a:custGeom>
            <a:avLst/>
            <a:gdLst/>
            <a:ahLst/>
            <a:cxnLst/>
            <a:rect l="0" t="0" r="0" b="0"/>
            <a:pathLst>
              <a:path w="34993" h="151034">
                <a:moveTo>
                  <a:pt x="0" y="0"/>
                </a:moveTo>
                <a:lnTo>
                  <a:pt x="1412" y="7522"/>
                </a:lnTo>
                <a:lnTo>
                  <a:pt x="4985" y="28689"/>
                </a:lnTo>
                <a:lnTo>
                  <a:pt x="7367" y="45340"/>
                </a:lnTo>
                <a:lnTo>
                  <a:pt x="8955" y="58981"/>
                </a:lnTo>
                <a:lnTo>
                  <a:pt x="10014" y="70616"/>
                </a:lnTo>
                <a:lnTo>
                  <a:pt x="11990" y="79641"/>
                </a:lnTo>
                <a:lnTo>
                  <a:pt x="14577" y="86929"/>
                </a:lnTo>
                <a:lnTo>
                  <a:pt x="17572" y="93057"/>
                </a:lnTo>
                <a:lnTo>
                  <a:pt x="19568" y="98413"/>
                </a:lnTo>
                <a:lnTo>
                  <a:pt x="21787" y="107750"/>
                </a:lnTo>
                <a:lnTo>
                  <a:pt x="22379" y="114558"/>
                </a:lnTo>
                <a:lnTo>
                  <a:pt x="22773" y="122906"/>
                </a:lnTo>
                <a:lnTo>
                  <a:pt x="34992" y="1510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4"/>
          <p:cNvSpPr/>
          <p:nvPr/>
        </p:nvSpPr>
        <p:spPr>
          <a:xfrm>
            <a:off x="5120640" y="1463039"/>
            <a:ext cx="148590" cy="22862"/>
          </a:xfrm>
          <a:custGeom>
            <a:avLst/>
            <a:gdLst/>
            <a:ahLst/>
            <a:cxnLst/>
            <a:rect l="0" t="0" r="0" b="0"/>
            <a:pathLst>
              <a:path w="148590" h="22862">
                <a:moveTo>
                  <a:pt x="0" y="22861"/>
                </a:moveTo>
                <a:lnTo>
                  <a:pt x="37827" y="22861"/>
                </a:lnTo>
                <a:lnTo>
                  <a:pt x="41728" y="21590"/>
                </a:lnTo>
                <a:lnTo>
                  <a:pt x="45598" y="19474"/>
                </a:lnTo>
                <a:lnTo>
                  <a:pt x="49449" y="16793"/>
                </a:lnTo>
                <a:lnTo>
                  <a:pt x="54556" y="15005"/>
                </a:lnTo>
                <a:lnTo>
                  <a:pt x="60501" y="13814"/>
                </a:lnTo>
                <a:lnTo>
                  <a:pt x="67004" y="13019"/>
                </a:lnTo>
                <a:lnTo>
                  <a:pt x="72609" y="11220"/>
                </a:lnTo>
                <a:lnTo>
                  <a:pt x="77615" y="8750"/>
                </a:lnTo>
                <a:lnTo>
                  <a:pt x="82224" y="5834"/>
                </a:lnTo>
                <a:lnTo>
                  <a:pt x="89105" y="3889"/>
                </a:lnTo>
                <a:lnTo>
                  <a:pt x="97504" y="2593"/>
                </a:lnTo>
                <a:lnTo>
                  <a:pt x="106912" y="1729"/>
                </a:lnTo>
                <a:lnTo>
                  <a:pt x="114455" y="1153"/>
                </a:lnTo>
                <a:lnTo>
                  <a:pt x="126222" y="513"/>
                </a:lnTo>
                <a:lnTo>
                  <a:pt x="135685" y="228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"/>
          <p:cNvSpPr/>
          <p:nvPr/>
        </p:nvSpPr>
        <p:spPr>
          <a:xfrm>
            <a:off x="5383529" y="1360169"/>
            <a:ext cx="34292" cy="297182"/>
          </a:xfrm>
          <a:custGeom>
            <a:avLst/>
            <a:gdLst/>
            <a:ahLst/>
            <a:cxnLst/>
            <a:rect l="0" t="0" r="0" b="0"/>
            <a:pathLst>
              <a:path w="34292" h="297182">
                <a:moveTo>
                  <a:pt x="0" y="0"/>
                </a:moveTo>
                <a:lnTo>
                  <a:pt x="0" y="18204"/>
                </a:lnTo>
                <a:lnTo>
                  <a:pt x="1271" y="24836"/>
                </a:lnTo>
                <a:lnTo>
                  <a:pt x="3387" y="30527"/>
                </a:lnTo>
                <a:lnTo>
                  <a:pt x="6068" y="35592"/>
                </a:lnTo>
                <a:lnTo>
                  <a:pt x="7855" y="40238"/>
                </a:lnTo>
                <a:lnTo>
                  <a:pt x="9048" y="44606"/>
                </a:lnTo>
                <a:lnTo>
                  <a:pt x="9842" y="48787"/>
                </a:lnTo>
                <a:lnTo>
                  <a:pt x="10725" y="56820"/>
                </a:lnTo>
                <a:lnTo>
                  <a:pt x="11291" y="66257"/>
                </a:lnTo>
                <a:lnTo>
                  <a:pt x="11389" y="73960"/>
                </a:lnTo>
                <a:lnTo>
                  <a:pt x="12673" y="81057"/>
                </a:lnTo>
                <a:lnTo>
                  <a:pt x="17486" y="102489"/>
                </a:lnTo>
                <a:lnTo>
                  <a:pt x="19278" y="115316"/>
                </a:lnTo>
                <a:lnTo>
                  <a:pt x="20472" y="128948"/>
                </a:lnTo>
                <a:lnTo>
                  <a:pt x="22153" y="162244"/>
                </a:lnTo>
                <a:lnTo>
                  <a:pt x="22389" y="169123"/>
                </a:lnTo>
                <a:lnTo>
                  <a:pt x="23816" y="181329"/>
                </a:lnTo>
                <a:lnTo>
                  <a:pt x="30622" y="228564"/>
                </a:lnTo>
                <a:lnTo>
                  <a:pt x="31845" y="238736"/>
                </a:lnTo>
                <a:lnTo>
                  <a:pt x="32660" y="246788"/>
                </a:lnTo>
                <a:lnTo>
                  <a:pt x="33204" y="253425"/>
                </a:lnTo>
                <a:lnTo>
                  <a:pt x="33566" y="259120"/>
                </a:lnTo>
                <a:lnTo>
                  <a:pt x="33969" y="268835"/>
                </a:lnTo>
                <a:lnTo>
                  <a:pt x="34076" y="273203"/>
                </a:lnTo>
                <a:lnTo>
                  <a:pt x="34291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"/>
          <p:cNvSpPr/>
          <p:nvPr/>
        </p:nvSpPr>
        <p:spPr>
          <a:xfrm>
            <a:off x="5372100" y="1339062"/>
            <a:ext cx="211879" cy="341086"/>
          </a:xfrm>
          <a:custGeom>
            <a:avLst/>
            <a:gdLst/>
            <a:ahLst/>
            <a:cxnLst/>
            <a:rect l="0" t="0" r="0" b="0"/>
            <a:pathLst>
              <a:path w="211879" h="341086">
                <a:moveTo>
                  <a:pt x="0" y="43967"/>
                </a:moveTo>
                <a:lnTo>
                  <a:pt x="6067" y="31832"/>
                </a:lnTo>
                <a:lnTo>
                  <a:pt x="9125" y="28257"/>
                </a:lnTo>
                <a:lnTo>
                  <a:pt x="12433" y="25874"/>
                </a:lnTo>
                <a:lnTo>
                  <a:pt x="15908" y="24285"/>
                </a:lnTo>
                <a:lnTo>
                  <a:pt x="19496" y="21956"/>
                </a:lnTo>
                <a:lnTo>
                  <a:pt x="23157" y="19133"/>
                </a:lnTo>
                <a:lnTo>
                  <a:pt x="26867" y="15981"/>
                </a:lnTo>
                <a:lnTo>
                  <a:pt x="30612" y="13880"/>
                </a:lnTo>
                <a:lnTo>
                  <a:pt x="34378" y="12479"/>
                </a:lnTo>
                <a:lnTo>
                  <a:pt x="38158" y="11545"/>
                </a:lnTo>
                <a:lnTo>
                  <a:pt x="41949" y="9653"/>
                </a:lnTo>
                <a:lnTo>
                  <a:pt x="45746" y="7121"/>
                </a:lnTo>
                <a:lnTo>
                  <a:pt x="49547" y="4163"/>
                </a:lnTo>
                <a:lnTo>
                  <a:pt x="55891" y="2191"/>
                </a:lnTo>
                <a:lnTo>
                  <a:pt x="63930" y="877"/>
                </a:lnTo>
                <a:lnTo>
                  <a:pt x="73100" y="0"/>
                </a:lnTo>
                <a:lnTo>
                  <a:pt x="80483" y="686"/>
                </a:lnTo>
                <a:lnTo>
                  <a:pt x="86675" y="2413"/>
                </a:lnTo>
                <a:lnTo>
                  <a:pt x="92073" y="4835"/>
                </a:lnTo>
                <a:lnTo>
                  <a:pt x="96942" y="7719"/>
                </a:lnTo>
                <a:lnTo>
                  <a:pt x="101458" y="10912"/>
                </a:lnTo>
                <a:lnTo>
                  <a:pt x="105738" y="14310"/>
                </a:lnTo>
                <a:lnTo>
                  <a:pt x="109862" y="16576"/>
                </a:lnTo>
                <a:lnTo>
                  <a:pt x="113881" y="18087"/>
                </a:lnTo>
                <a:lnTo>
                  <a:pt x="117831" y="19094"/>
                </a:lnTo>
                <a:lnTo>
                  <a:pt x="120464" y="22305"/>
                </a:lnTo>
                <a:lnTo>
                  <a:pt x="122219" y="26986"/>
                </a:lnTo>
                <a:lnTo>
                  <a:pt x="123389" y="32646"/>
                </a:lnTo>
                <a:lnTo>
                  <a:pt x="124689" y="42323"/>
                </a:lnTo>
                <a:lnTo>
                  <a:pt x="125036" y="46681"/>
                </a:lnTo>
                <a:lnTo>
                  <a:pt x="123997" y="52126"/>
                </a:lnTo>
                <a:lnTo>
                  <a:pt x="122035" y="58297"/>
                </a:lnTo>
                <a:lnTo>
                  <a:pt x="119457" y="64950"/>
                </a:lnTo>
                <a:lnTo>
                  <a:pt x="116467" y="71926"/>
                </a:lnTo>
                <a:lnTo>
                  <a:pt x="109760" y="86450"/>
                </a:lnTo>
                <a:lnTo>
                  <a:pt x="104923" y="95149"/>
                </a:lnTo>
                <a:lnTo>
                  <a:pt x="99159" y="104759"/>
                </a:lnTo>
                <a:lnTo>
                  <a:pt x="92776" y="114975"/>
                </a:lnTo>
                <a:lnTo>
                  <a:pt x="87250" y="123056"/>
                </a:lnTo>
                <a:lnTo>
                  <a:pt x="82297" y="129713"/>
                </a:lnTo>
                <a:lnTo>
                  <a:pt x="77724" y="135421"/>
                </a:lnTo>
                <a:lnTo>
                  <a:pt x="72644" y="145150"/>
                </a:lnTo>
                <a:lnTo>
                  <a:pt x="71289" y="149523"/>
                </a:lnTo>
                <a:lnTo>
                  <a:pt x="69116" y="152438"/>
                </a:lnTo>
                <a:lnTo>
                  <a:pt x="66397" y="154381"/>
                </a:lnTo>
                <a:lnTo>
                  <a:pt x="63315" y="155676"/>
                </a:lnTo>
                <a:lnTo>
                  <a:pt x="62530" y="156540"/>
                </a:lnTo>
                <a:lnTo>
                  <a:pt x="63276" y="157116"/>
                </a:lnTo>
                <a:lnTo>
                  <a:pt x="65044" y="157500"/>
                </a:lnTo>
                <a:lnTo>
                  <a:pt x="71303" y="156486"/>
                </a:lnTo>
                <a:lnTo>
                  <a:pt x="80555" y="154540"/>
                </a:lnTo>
                <a:lnTo>
                  <a:pt x="91803" y="151972"/>
                </a:lnTo>
                <a:lnTo>
                  <a:pt x="100572" y="148991"/>
                </a:lnTo>
                <a:lnTo>
                  <a:pt x="107688" y="145733"/>
                </a:lnTo>
                <a:lnTo>
                  <a:pt x="113701" y="142291"/>
                </a:lnTo>
                <a:lnTo>
                  <a:pt x="120251" y="139996"/>
                </a:lnTo>
                <a:lnTo>
                  <a:pt x="127157" y="138467"/>
                </a:lnTo>
                <a:lnTo>
                  <a:pt x="134301" y="137447"/>
                </a:lnTo>
                <a:lnTo>
                  <a:pt x="140334" y="136767"/>
                </a:lnTo>
                <a:lnTo>
                  <a:pt x="145626" y="136314"/>
                </a:lnTo>
                <a:lnTo>
                  <a:pt x="150424" y="136012"/>
                </a:lnTo>
                <a:lnTo>
                  <a:pt x="154892" y="137080"/>
                </a:lnTo>
                <a:lnTo>
                  <a:pt x="159141" y="139063"/>
                </a:lnTo>
                <a:lnTo>
                  <a:pt x="163244" y="141654"/>
                </a:lnTo>
                <a:lnTo>
                  <a:pt x="167249" y="143382"/>
                </a:lnTo>
                <a:lnTo>
                  <a:pt x="171189" y="144534"/>
                </a:lnTo>
                <a:lnTo>
                  <a:pt x="175086" y="145302"/>
                </a:lnTo>
                <a:lnTo>
                  <a:pt x="178954" y="147084"/>
                </a:lnTo>
                <a:lnTo>
                  <a:pt x="182803" y="149542"/>
                </a:lnTo>
                <a:lnTo>
                  <a:pt x="186638" y="152450"/>
                </a:lnTo>
                <a:lnTo>
                  <a:pt x="190465" y="155659"/>
                </a:lnTo>
                <a:lnTo>
                  <a:pt x="194287" y="159069"/>
                </a:lnTo>
                <a:lnTo>
                  <a:pt x="198104" y="162612"/>
                </a:lnTo>
                <a:lnTo>
                  <a:pt x="200649" y="167514"/>
                </a:lnTo>
                <a:lnTo>
                  <a:pt x="202346" y="173321"/>
                </a:lnTo>
                <a:lnTo>
                  <a:pt x="203477" y="179734"/>
                </a:lnTo>
                <a:lnTo>
                  <a:pt x="208121" y="190245"/>
                </a:lnTo>
                <a:lnTo>
                  <a:pt x="211137" y="194826"/>
                </a:lnTo>
                <a:lnTo>
                  <a:pt x="211878" y="200420"/>
                </a:lnTo>
                <a:lnTo>
                  <a:pt x="211102" y="206689"/>
                </a:lnTo>
                <a:lnTo>
                  <a:pt x="209314" y="213408"/>
                </a:lnTo>
                <a:lnTo>
                  <a:pt x="208122" y="219158"/>
                </a:lnTo>
                <a:lnTo>
                  <a:pt x="206799" y="228933"/>
                </a:lnTo>
                <a:lnTo>
                  <a:pt x="205176" y="234588"/>
                </a:lnTo>
                <a:lnTo>
                  <a:pt x="202824" y="240898"/>
                </a:lnTo>
                <a:lnTo>
                  <a:pt x="199986" y="247644"/>
                </a:lnTo>
                <a:lnTo>
                  <a:pt x="196824" y="254682"/>
                </a:lnTo>
                <a:lnTo>
                  <a:pt x="189924" y="269275"/>
                </a:lnTo>
                <a:lnTo>
                  <a:pt x="185035" y="275453"/>
                </a:lnTo>
                <a:lnTo>
                  <a:pt x="179237" y="280841"/>
                </a:lnTo>
                <a:lnTo>
                  <a:pt x="172831" y="285703"/>
                </a:lnTo>
                <a:lnTo>
                  <a:pt x="167290" y="291485"/>
                </a:lnTo>
                <a:lnTo>
                  <a:pt x="162327" y="297879"/>
                </a:lnTo>
                <a:lnTo>
                  <a:pt x="157748" y="304682"/>
                </a:lnTo>
                <a:lnTo>
                  <a:pt x="152155" y="310487"/>
                </a:lnTo>
                <a:lnTo>
                  <a:pt x="145886" y="315627"/>
                </a:lnTo>
                <a:lnTo>
                  <a:pt x="139168" y="320324"/>
                </a:lnTo>
                <a:lnTo>
                  <a:pt x="133418" y="324725"/>
                </a:lnTo>
                <a:lnTo>
                  <a:pt x="128315" y="328929"/>
                </a:lnTo>
                <a:lnTo>
                  <a:pt x="123644" y="333002"/>
                </a:lnTo>
                <a:lnTo>
                  <a:pt x="117989" y="335717"/>
                </a:lnTo>
                <a:lnTo>
                  <a:pt x="111679" y="337527"/>
                </a:lnTo>
                <a:lnTo>
                  <a:pt x="104932" y="338734"/>
                </a:lnTo>
                <a:lnTo>
                  <a:pt x="99165" y="339539"/>
                </a:lnTo>
                <a:lnTo>
                  <a:pt x="94050" y="340075"/>
                </a:lnTo>
                <a:lnTo>
                  <a:pt x="89370" y="340432"/>
                </a:lnTo>
                <a:lnTo>
                  <a:pt x="84980" y="340671"/>
                </a:lnTo>
                <a:lnTo>
                  <a:pt x="76715" y="340936"/>
                </a:lnTo>
                <a:lnTo>
                  <a:pt x="64923" y="341085"/>
                </a:lnTo>
                <a:lnTo>
                  <a:pt x="62331" y="339836"/>
                </a:lnTo>
                <a:lnTo>
                  <a:pt x="60604" y="337733"/>
                </a:lnTo>
                <a:lnTo>
                  <a:pt x="57150" y="329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7"/>
          <p:cNvSpPr/>
          <p:nvPr/>
        </p:nvSpPr>
        <p:spPr>
          <a:xfrm>
            <a:off x="5658057" y="1303019"/>
            <a:ext cx="159814" cy="342849"/>
          </a:xfrm>
          <a:custGeom>
            <a:avLst/>
            <a:gdLst/>
            <a:ahLst/>
            <a:cxnLst/>
            <a:rect l="0" t="0" r="0" b="0"/>
            <a:pathLst>
              <a:path w="159814" h="342849">
                <a:moveTo>
                  <a:pt x="159813" y="0"/>
                </a:moveTo>
                <a:lnTo>
                  <a:pt x="147677" y="6068"/>
                </a:lnTo>
                <a:lnTo>
                  <a:pt x="142832" y="9126"/>
                </a:lnTo>
                <a:lnTo>
                  <a:pt x="138332" y="12434"/>
                </a:lnTo>
                <a:lnTo>
                  <a:pt x="134062" y="15909"/>
                </a:lnTo>
                <a:lnTo>
                  <a:pt x="129946" y="19496"/>
                </a:lnTo>
                <a:lnTo>
                  <a:pt x="125931" y="23158"/>
                </a:lnTo>
                <a:lnTo>
                  <a:pt x="118084" y="30613"/>
                </a:lnTo>
                <a:lnTo>
                  <a:pt x="110363" y="38159"/>
                </a:lnTo>
                <a:lnTo>
                  <a:pt x="103986" y="45760"/>
                </a:lnTo>
                <a:lnTo>
                  <a:pt x="86741" y="67751"/>
                </a:lnTo>
                <a:lnTo>
                  <a:pt x="55612" y="108693"/>
                </a:lnTo>
                <a:lnTo>
                  <a:pt x="47165" y="120722"/>
                </a:lnTo>
                <a:lnTo>
                  <a:pt x="40264" y="131281"/>
                </a:lnTo>
                <a:lnTo>
                  <a:pt x="34394" y="140861"/>
                </a:lnTo>
                <a:lnTo>
                  <a:pt x="29210" y="149788"/>
                </a:lnTo>
                <a:lnTo>
                  <a:pt x="20064" y="166479"/>
                </a:lnTo>
                <a:lnTo>
                  <a:pt x="7774" y="190156"/>
                </a:lnTo>
                <a:lnTo>
                  <a:pt x="5113" y="197891"/>
                </a:lnTo>
                <a:lnTo>
                  <a:pt x="3340" y="205588"/>
                </a:lnTo>
                <a:lnTo>
                  <a:pt x="2158" y="213258"/>
                </a:lnTo>
                <a:lnTo>
                  <a:pt x="1369" y="222183"/>
                </a:lnTo>
                <a:lnTo>
                  <a:pt x="844" y="231942"/>
                </a:lnTo>
                <a:lnTo>
                  <a:pt x="104" y="257107"/>
                </a:lnTo>
                <a:lnTo>
                  <a:pt x="0" y="262845"/>
                </a:lnTo>
                <a:lnTo>
                  <a:pt x="2471" y="270480"/>
                </a:lnTo>
                <a:lnTo>
                  <a:pt x="6658" y="279380"/>
                </a:lnTo>
                <a:lnTo>
                  <a:pt x="11989" y="289124"/>
                </a:lnTo>
                <a:lnTo>
                  <a:pt x="18084" y="298159"/>
                </a:lnTo>
                <a:lnTo>
                  <a:pt x="24687" y="306723"/>
                </a:lnTo>
                <a:lnTo>
                  <a:pt x="31629" y="314972"/>
                </a:lnTo>
                <a:lnTo>
                  <a:pt x="37527" y="320472"/>
                </a:lnTo>
                <a:lnTo>
                  <a:pt x="42729" y="324138"/>
                </a:lnTo>
                <a:lnTo>
                  <a:pt x="47467" y="326582"/>
                </a:lnTo>
                <a:lnTo>
                  <a:pt x="50625" y="329481"/>
                </a:lnTo>
                <a:lnTo>
                  <a:pt x="52731" y="332685"/>
                </a:lnTo>
                <a:lnTo>
                  <a:pt x="54135" y="336090"/>
                </a:lnTo>
                <a:lnTo>
                  <a:pt x="57611" y="338360"/>
                </a:lnTo>
                <a:lnTo>
                  <a:pt x="62468" y="339874"/>
                </a:lnTo>
                <a:lnTo>
                  <a:pt x="76379" y="342303"/>
                </a:lnTo>
                <a:lnTo>
                  <a:pt x="78790" y="342502"/>
                </a:lnTo>
                <a:lnTo>
                  <a:pt x="81668" y="342635"/>
                </a:lnTo>
                <a:lnTo>
                  <a:pt x="84856" y="342723"/>
                </a:lnTo>
                <a:lnTo>
                  <a:pt x="101479" y="342848"/>
                </a:lnTo>
                <a:lnTo>
                  <a:pt x="106953" y="341596"/>
                </a:lnTo>
                <a:lnTo>
                  <a:pt x="111873" y="339491"/>
                </a:lnTo>
                <a:lnTo>
                  <a:pt x="116423" y="336817"/>
                </a:lnTo>
                <a:lnTo>
                  <a:pt x="120726" y="335035"/>
                </a:lnTo>
                <a:lnTo>
                  <a:pt x="124865" y="333847"/>
                </a:lnTo>
                <a:lnTo>
                  <a:pt x="128894" y="333055"/>
                </a:lnTo>
                <a:lnTo>
                  <a:pt x="131580" y="331257"/>
                </a:lnTo>
                <a:lnTo>
                  <a:pt x="133371" y="328788"/>
                </a:lnTo>
                <a:lnTo>
                  <a:pt x="136952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"/>
          <p:cNvSpPr/>
          <p:nvPr/>
        </p:nvSpPr>
        <p:spPr>
          <a:xfrm>
            <a:off x="5875020" y="1394459"/>
            <a:ext cx="114301" cy="45721"/>
          </a:xfrm>
          <a:custGeom>
            <a:avLst/>
            <a:gdLst/>
            <a:ahLst/>
            <a:cxnLst/>
            <a:rect l="0" t="0" r="0" b="0"/>
            <a:pathLst>
              <a:path w="114301" h="45721">
                <a:moveTo>
                  <a:pt x="0" y="45720"/>
                </a:moveTo>
                <a:lnTo>
                  <a:pt x="15908" y="29812"/>
                </a:lnTo>
                <a:lnTo>
                  <a:pt x="20765" y="27495"/>
                </a:lnTo>
                <a:lnTo>
                  <a:pt x="26544" y="25950"/>
                </a:lnTo>
                <a:lnTo>
                  <a:pt x="32936" y="24920"/>
                </a:lnTo>
                <a:lnTo>
                  <a:pt x="38467" y="22963"/>
                </a:lnTo>
                <a:lnTo>
                  <a:pt x="43424" y="20389"/>
                </a:lnTo>
                <a:lnTo>
                  <a:pt x="47999" y="17403"/>
                </a:lnTo>
                <a:lnTo>
                  <a:pt x="52320" y="15412"/>
                </a:lnTo>
                <a:lnTo>
                  <a:pt x="56469" y="14085"/>
                </a:lnTo>
                <a:lnTo>
                  <a:pt x="60506" y="13200"/>
                </a:lnTo>
                <a:lnTo>
                  <a:pt x="65737" y="12610"/>
                </a:lnTo>
                <a:lnTo>
                  <a:pt x="71765" y="12217"/>
                </a:lnTo>
                <a:lnTo>
                  <a:pt x="78323" y="11955"/>
                </a:lnTo>
                <a:lnTo>
                  <a:pt x="83965" y="10510"/>
                </a:lnTo>
                <a:lnTo>
                  <a:pt x="88996" y="8277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"/>
          <p:cNvSpPr/>
          <p:nvPr/>
        </p:nvSpPr>
        <p:spPr>
          <a:xfrm>
            <a:off x="5886450" y="1485900"/>
            <a:ext cx="102871" cy="57151"/>
          </a:xfrm>
          <a:custGeom>
            <a:avLst/>
            <a:gdLst/>
            <a:ahLst/>
            <a:cxnLst/>
            <a:rect l="0" t="0" r="0" b="0"/>
            <a:pathLst>
              <a:path w="102871" h="57151">
                <a:moveTo>
                  <a:pt x="0" y="57150"/>
                </a:moveTo>
                <a:lnTo>
                  <a:pt x="25750" y="31399"/>
                </a:lnTo>
                <a:lnTo>
                  <a:pt x="31136" y="28553"/>
                </a:lnTo>
                <a:lnTo>
                  <a:pt x="37268" y="26655"/>
                </a:lnTo>
                <a:lnTo>
                  <a:pt x="43894" y="25390"/>
                </a:lnTo>
                <a:lnTo>
                  <a:pt x="52123" y="23276"/>
                </a:lnTo>
                <a:lnTo>
                  <a:pt x="61418" y="20597"/>
                </a:lnTo>
                <a:lnTo>
                  <a:pt x="71425" y="17541"/>
                </a:lnTo>
                <a:lnTo>
                  <a:pt x="79367" y="14234"/>
                </a:lnTo>
                <a:lnTo>
                  <a:pt x="85931" y="10759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0"/>
          <p:cNvSpPr/>
          <p:nvPr/>
        </p:nvSpPr>
        <p:spPr>
          <a:xfrm>
            <a:off x="6092660" y="1341541"/>
            <a:ext cx="148120" cy="304379"/>
          </a:xfrm>
          <a:custGeom>
            <a:avLst/>
            <a:gdLst/>
            <a:ahLst/>
            <a:cxnLst/>
            <a:rect l="0" t="0" r="0" b="0"/>
            <a:pathLst>
              <a:path w="148120" h="304379">
                <a:moveTo>
                  <a:pt x="10960" y="304378"/>
                </a:moveTo>
                <a:lnTo>
                  <a:pt x="4892" y="292243"/>
                </a:lnTo>
                <a:lnTo>
                  <a:pt x="1912" y="282898"/>
                </a:lnTo>
                <a:lnTo>
                  <a:pt x="1118" y="278628"/>
                </a:lnTo>
                <a:lnTo>
                  <a:pt x="589" y="273242"/>
                </a:lnTo>
                <a:lnTo>
                  <a:pt x="235" y="267111"/>
                </a:lnTo>
                <a:lnTo>
                  <a:pt x="0" y="260483"/>
                </a:lnTo>
                <a:lnTo>
                  <a:pt x="2383" y="238285"/>
                </a:lnTo>
                <a:lnTo>
                  <a:pt x="15333" y="136064"/>
                </a:lnTo>
                <a:lnTo>
                  <a:pt x="17685" y="112159"/>
                </a:lnTo>
                <a:lnTo>
                  <a:pt x="19254" y="92412"/>
                </a:lnTo>
                <a:lnTo>
                  <a:pt x="21569" y="76707"/>
                </a:lnTo>
                <a:lnTo>
                  <a:pt x="24382" y="63698"/>
                </a:lnTo>
                <a:lnTo>
                  <a:pt x="27528" y="52485"/>
                </a:lnTo>
                <a:lnTo>
                  <a:pt x="30895" y="43739"/>
                </a:lnTo>
                <a:lnTo>
                  <a:pt x="34410" y="36639"/>
                </a:lnTo>
                <a:lnTo>
                  <a:pt x="38023" y="30635"/>
                </a:lnTo>
                <a:lnTo>
                  <a:pt x="40431" y="24093"/>
                </a:lnTo>
                <a:lnTo>
                  <a:pt x="42038" y="17192"/>
                </a:lnTo>
                <a:lnTo>
                  <a:pt x="44615" y="0"/>
                </a:lnTo>
                <a:lnTo>
                  <a:pt x="46096" y="2400"/>
                </a:lnTo>
                <a:lnTo>
                  <a:pt x="48355" y="7809"/>
                </a:lnTo>
                <a:lnTo>
                  <a:pt x="51130" y="15226"/>
                </a:lnTo>
                <a:lnTo>
                  <a:pt x="52979" y="21440"/>
                </a:lnTo>
                <a:lnTo>
                  <a:pt x="54213" y="26853"/>
                </a:lnTo>
                <a:lnTo>
                  <a:pt x="55035" y="31731"/>
                </a:lnTo>
                <a:lnTo>
                  <a:pt x="56853" y="37524"/>
                </a:lnTo>
                <a:lnTo>
                  <a:pt x="59335" y="43925"/>
                </a:lnTo>
                <a:lnTo>
                  <a:pt x="62260" y="50733"/>
                </a:lnTo>
                <a:lnTo>
                  <a:pt x="65480" y="65432"/>
                </a:lnTo>
                <a:lnTo>
                  <a:pt x="68896" y="85390"/>
                </a:lnTo>
                <a:lnTo>
                  <a:pt x="72444" y="108857"/>
                </a:lnTo>
                <a:lnTo>
                  <a:pt x="76079" y="127040"/>
                </a:lnTo>
                <a:lnTo>
                  <a:pt x="79772" y="141703"/>
                </a:lnTo>
                <a:lnTo>
                  <a:pt x="83505" y="154018"/>
                </a:lnTo>
                <a:lnTo>
                  <a:pt x="85993" y="164768"/>
                </a:lnTo>
                <a:lnTo>
                  <a:pt x="87652" y="174475"/>
                </a:lnTo>
                <a:lnTo>
                  <a:pt x="88758" y="183486"/>
                </a:lnTo>
                <a:lnTo>
                  <a:pt x="92035" y="193304"/>
                </a:lnTo>
                <a:lnTo>
                  <a:pt x="96760" y="203659"/>
                </a:lnTo>
                <a:lnTo>
                  <a:pt x="102450" y="214372"/>
                </a:lnTo>
                <a:lnTo>
                  <a:pt x="107513" y="222784"/>
                </a:lnTo>
                <a:lnTo>
                  <a:pt x="112158" y="229662"/>
                </a:lnTo>
                <a:lnTo>
                  <a:pt x="116526" y="235518"/>
                </a:lnTo>
                <a:lnTo>
                  <a:pt x="120707" y="241961"/>
                </a:lnTo>
                <a:lnTo>
                  <a:pt x="124765" y="248797"/>
                </a:lnTo>
                <a:lnTo>
                  <a:pt x="148119" y="2815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1"/>
          <p:cNvSpPr/>
          <p:nvPr/>
        </p:nvSpPr>
        <p:spPr>
          <a:xfrm>
            <a:off x="6046470" y="1520189"/>
            <a:ext cx="125731" cy="45721"/>
          </a:xfrm>
          <a:custGeom>
            <a:avLst/>
            <a:gdLst/>
            <a:ahLst/>
            <a:cxnLst/>
            <a:rect l="0" t="0" r="0" b="0"/>
            <a:pathLst>
              <a:path w="125731" h="45721">
                <a:moveTo>
                  <a:pt x="0" y="45720"/>
                </a:moveTo>
                <a:lnTo>
                  <a:pt x="12135" y="39653"/>
                </a:lnTo>
                <a:lnTo>
                  <a:pt x="16980" y="36595"/>
                </a:lnTo>
                <a:lnTo>
                  <a:pt x="21480" y="33287"/>
                </a:lnTo>
                <a:lnTo>
                  <a:pt x="25750" y="29812"/>
                </a:lnTo>
                <a:lnTo>
                  <a:pt x="31136" y="27495"/>
                </a:lnTo>
                <a:lnTo>
                  <a:pt x="37267" y="25950"/>
                </a:lnTo>
                <a:lnTo>
                  <a:pt x="43895" y="24920"/>
                </a:lnTo>
                <a:lnTo>
                  <a:pt x="49583" y="22963"/>
                </a:lnTo>
                <a:lnTo>
                  <a:pt x="54645" y="20389"/>
                </a:lnTo>
                <a:lnTo>
                  <a:pt x="59291" y="17403"/>
                </a:lnTo>
                <a:lnTo>
                  <a:pt x="67467" y="15412"/>
                </a:lnTo>
                <a:lnTo>
                  <a:pt x="77998" y="14085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2"/>
          <p:cNvSpPr/>
          <p:nvPr/>
        </p:nvSpPr>
        <p:spPr>
          <a:xfrm>
            <a:off x="6309422" y="1303019"/>
            <a:ext cx="114238" cy="285691"/>
          </a:xfrm>
          <a:custGeom>
            <a:avLst/>
            <a:gdLst/>
            <a:ahLst/>
            <a:cxnLst/>
            <a:rect l="0" t="0" r="0" b="0"/>
            <a:pathLst>
              <a:path w="114238" h="285691">
                <a:moveTo>
                  <a:pt x="91378" y="0"/>
                </a:moveTo>
                <a:lnTo>
                  <a:pt x="75469" y="15909"/>
                </a:lnTo>
                <a:lnTo>
                  <a:pt x="73152" y="19496"/>
                </a:lnTo>
                <a:lnTo>
                  <a:pt x="70577" y="26869"/>
                </a:lnTo>
                <a:lnTo>
                  <a:pt x="68621" y="30613"/>
                </a:lnTo>
                <a:lnTo>
                  <a:pt x="66046" y="34379"/>
                </a:lnTo>
                <a:lnTo>
                  <a:pt x="63060" y="38159"/>
                </a:lnTo>
                <a:lnTo>
                  <a:pt x="59799" y="41950"/>
                </a:lnTo>
                <a:lnTo>
                  <a:pt x="56356" y="45747"/>
                </a:lnTo>
                <a:lnTo>
                  <a:pt x="52789" y="49548"/>
                </a:lnTo>
                <a:lnTo>
                  <a:pt x="47872" y="57162"/>
                </a:lnTo>
                <a:lnTo>
                  <a:pt x="42054" y="67318"/>
                </a:lnTo>
                <a:lnTo>
                  <a:pt x="30086" y="89609"/>
                </a:lnTo>
                <a:lnTo>
                  <a:pt x="20534" y="107983"/>
                </a:lnTo>
                <a:lnTo>
                  <a:pt x="16208" y="118979"/>
                </a:lnTo>
                <a:lnTo>
                  <a:pt x="12054" y="131390"/>
                </a:lnTo>
                <a:lnTo>
                  <a:pt x="8015" y="144743"/>
                </a:lnTo>
                <a:lnTo>
                  <a:pt x="5323" y="157456"/>
                </a:lnTo>
                <a:lnTo>
                  <a:pt x="3527" y="169741"/>
                </a:lnTo>
                <a:lnTo>
                  <a:pt x="2331" y="181741"/>
                </a:lnTo>
                <a:lnTo>
                  <a:pt x="1533" y="192281"/>
                </a:lnTo>
                <a:lnTo>
                  <a:pt x="1001" y="201847"/>
                </a:lnTo>
                <a:lnTo>
                  <a:pt x="411" y="219250"/>
                </a:lnTo>
                <a:lnTo>
                  <a:pt x="0" y="252785"/>
                </a:lnTo>
                <a:lnTo>
                  <a:pt x="1249" y="257423"/>
                </a:lnTo>
                <a:lnTo>
                  <a:pt x="3351" y="261786"/>
                </a:lnTo>
                <a:lnTo>
                  <a:pt x="6023" y="265964"/>
                </a:lnTo>
                <a:lnTo>
                  <a:pt x="9075" y="270020"/>
                </a:lnTo>
                <a:lnTo>
                  <a:pt x="12379" y="273993"/>
                </a:lnTo>
                <a:lnTo>
                  <a:pt x="20740" y="283428"/>
                </a:lnTo>
                <a:lnTo>
                  <a:pt x="23965" y="284202"/>
                </a:lnTo>
                <a:lnTo>
                  <a:pt x="28656" y="284718"/>
                </a:lnTo>
                <a:lnTo>
                  <a:pt x="42299" y="285547"/>
                </a:lnTo>
                <a:lnTo>
                  <a:pt x="56798" y="285690"/>
                </a:lnTo>
                <a:lnTo>
                  <a:pt x="61974" y="284440"/>
                </a:lnTo>
                <a:lnTo>
                  <a:pt x="66696" y="282337"/>
                </a:lnTo>
                <a:lnTo>
                  <a:pt x="71112" y="279665"/>
                </a:lnTo>
                <a:lnTo>
                  <a:pt x="75328" y="276613"/>
                </a:lnTo>
                <a:lnTo>
                  <a:pt x="79407" y="273309"/>
                </a:lnTo>
                <a:lnTo>
                  <a:pt x="83398" y="269836"/>
                </a:lnTo>
                <a:lnTo>
                  <a:pt x="88597" y="266251"/>
                </a:lnTo>
                <a:lnTo>
                  <a:pt x="94605" y="262591"/>
                </a:lnTo>
                <a:lnTo>
                  <a:pt x="114237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3"/>
          <p:cNvSpPr/>
          <p:nvPr/>
        </p:nvSpPr>
        <p:spPr>
          <a:xfrm>
            <a:off x="6560819" y="1543050"/>
            <a:ext cx="11432" cy="102870"/>
          </a:xfrm>
          <a:custGeom>
            <a:avLst/>
            <a:gdLst/>
            <a:ahLst/>
            <a:cxnLst/>
            <a:rect l="0" t="0" r="0" b="0"/>
            <a:pathLst>
              <a:path w="11432" h="102870">
                <a:moveTo>
                  <a:pt x="11431" y="0"/>
                </a:moveTo>
                <a:lnTo>
                  <a:pt x="11431" y="18203"/>
                </a:lnTo>
                <a:lnTo>
                  <a:pt x="10161" y="28645"/>
                </a:lnTo>
                <a:lnTo>
                  <a:pt x="8044" y="40687"/>
                </a:lnTo>
                <a:lnTo>
                  <a:pt x="5363" y="53794"/>
                </a:lnTo>
                <a:lnTo>
                  <a:pt x="3575" y="63803"/>
                </a:lnTo>
                <a:lnTo>
                  <a:pt x="2384" y="71745"/>
                </a:lnTo>
                <a:lnTo>
                  <a:pt x="1589" y="78310"/>
                </a:lnTo>
                <a:lnTo>
                  <a:pt x="1060" y="83956"/>
                </a:lnTo>
                <a:lnTo>
                  <a:pt x="706" y="88991"/>
                </a:lnTo>
                <a:lnTo>
                  <a:pt x="0" y="10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"/>
          <p:cNvSpPr/>
          <p:nvPr/>
        </p:nvSpPr>
        <p:spPr>
          <a:xfrm>
            <a:off x="6732409" y="1211579"/>
            <a:ext cx="11292" cy="377191"/>
          </a:xfrm>
          <a:custGeom>
            <a:avLst/>
            <a:gdLst/>
            <a:ahLst/>
            <a:cxnLst/>
            <a:rect l="0" t="0" r="0" b="0"/>
            <a:pathLst>
              <a:path w="11292" h="377191">
                <a:moveTo>
                  <a:pt x="11291" y="0"/>
                </a:moveTo>
                <a:lnTo>
                  <a:pt x="5223" y="12136"/>
                </a:lnTo>
                <a:lnTo>
                  <a:pt x="3435" y="16981"/>
                </a:lnTo>
                <a:lnTo>
                  <a:pt x="2244" y="21481"/>
                </a:lnTo>
                <a:lnTo>
                  <a:pt x="1449" y="25751"/>
                </a:lnTo>
                <a:lnTo>
                  <a:pt x="920" y="45107"/>
                </a:lnTo>
                <a:lnTo>
                  <a:pt x="0" y="222154"/>
                </a:lnTo>
                <a:lnTo>
                  <a:pt x="1224" y="253513"/>
                </a:lnTo>
                <a:lnTo>
                  <a:pt x="3310" y="280769"/>
                </a:lnTo>
                <a:lnTo>
                  <a:pt x="7743" y="322906"/>
                </a:lnTo>
                <a:lnTo>
                  <a:pt x="8926" y="335921"/>
                </a:lnTo>
                <a:lnTo>
                  <a:pt x="11291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5"/>
          <p:cNvSpPr/>
          <p:nvPr/>
        </p:nvSpPr>
        <p:spPr>
          <a:xfrm>
            <a:off x="6583680" y="1337309"/>
            <a:ext cx="262890" cy="91442"/>
          </a:xfrm>
          <a:custGeom>
            <a:avLst/>
            <a:gdLst/>
            <a:ahLst/>
            <a:cxnLst/>
            <a:rect l="0" t="0" r="0" b="0"/>
            <a:pathLst>
              <a:path w="262890" h="91442">
                <a:moveTo>
                  <a:pt x="0" y="91441"/>
                </a:moveTo>
                <a:lnTo>
                  <a:pt x="18203" y="85373"/>
                </a:lnTo>
                <a:lnTo>
                  <a:pt x="44073" y="75620"/>
                </a:lnTo>
                <a:lnTo>
                  <a:pt x="59862" y="69464"/>
                </a:lnTo>
                <a:lnTo>
                  <a:pt x="72928" y="64089"/>
                </a:lnTo>
                <a:lnTo>
                  <a:pt x="84178" y="59236"/>
                </a:lnTo>
                <a:lnTo>
                  <a:pt x="94219" y="54731"/>
                </a:lnTo>
                <a:lnTo>
                  <a:pt x="104722" y="50458"/>
                </a:lnTo>
                <a:lnTo>
                  <a:pt x="115535" y="46339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6"/>
          <p:cNvSpPr/>
          <p:nvPr/>
        </p:nvSpPr>
        <p:spPr>
          <a:xfrm>
            <a:off x="6858000" y="1211579"/>
            <a:ext cx="123956" cy="377191"/>
          </a:xfrm>
          <a:custGeom>
            <a:avLst/>
            <a:gdLst/>
            <a:ahLst/>
            <a:cxnLst/>
            <a:rect l="0" t="0" r="0" b="0"/>
            <a:pathLst>
              <a:path w="123956" h="377191">
                <a:moveTo>
                  <a:pt x="0" y="0"/>
                </a:moveTo>
                <a:lnTo>
                  <a:pt x="0" y="12136"/>
                </a:lnTo>
                <a:lnTo>
                  <a:pt x="1270" y="25871"/>
                </a:lnTo>
                <a:lnTo>
                  <a:pt x="7855" y="86124"/>
                </a:lnTo>
                <a:lnTo>
                  <a:pt x="9046" y="100596"/>
                </a:lnTo>
                <a:lnTo>
                  <a:pt x="9841" y="112784"/>
                </a:lnTo>
                <a:lnTo>
                  <a:pt x="10724" y="150033"/>
                </a:lnTo>
                <a:lnTo>
                  <a:pt x="11421" y="326849"/>
                </a:lnTo>
                <a:lnTo>
                  <a:pt x="11426" y="319257"/>
                </a:lnTo>
                <a:lnTo>
                  <a:pt x="12697" y="309358"/>
                </a:lnTo>
                <a:lnTo>
                  <a:pt x="14814" y="296409"/>
                </a:lnTo>
                <a:lnTo>
                  <a:pt x="17496" y="281426"/>
                </a:lnTo>
                <a:lnTo>
                  <a:pt x="19284" y="270167"/>
                </a:lnTo>
                <a:lnTo>
                  <a:pt x="20476" y="261392"/>
                </a:lnTo>
                <a:lnTo>
                  <a:pt x="21270" y="254271"/>
                </a:lnTo>
                <a:lnTo>
                  <a:pt x="23070" y="248254"/>
                </a:lnTo>
                <a:lnTo>
                  <a:pt x="25540" y="242973"/>
                </a:lnTo>
                <a:lnTo>
                  <a:pt x="28457" y="238182"/>
                </a:lnTo>
                <a:lnTo>
                  <a:pt x="31670" y="233718"/>
                </a:lnTo>
                <a:lnTo>
                  <a:pt x="35083" y="229472"/>
                </a:lnTo>
                <a:lnTo>
                  <a:pt x="38630" y="225372"/>
                </a:lnTo>
                <a:lnTo>
                  <a:pt x="42263" y="221368"/>
                </a:lnTo>
                <a:lnTo>
                  <a:pt x="49687" y="213533"/>
                </a:lnTo>
                <a:lnTo>
                  <a:pt x="53444" y="210935"/>
                </a:lnTo>
                <a:lnTo>
                  <a:pt x="57219" y="209204"/>
                </a:lnTo>
                <a:lnTo>
                  <a:pt x="61006" y="208049"/>
                </a:lnTo>
                <a:lnTo>
                  <a:pt x="64800" y="207280"/>
                </a:lnTo>
                <a:lnTo>
                  <a:pt x="68601" y="206767"/>
                </a:lnTo>
                <a:lnTo>
                  <a:pt x="72404" y="206425"/>
                </a:lnTo>
                <a:lnTo>
                  <a:pt x="76209" y="206197"/>
                </a:lnTo>
                <a:lnTo>
                  <a:pt x="89183" y="205801"/>
                </a:lnTo>
                <a:lnTo>
                  <a:pt x="91205" y="207051"/>
                </a:lnTo>
                <a:lnTo>
                  <a:pt x="93823" y="209154"/>
                </a:lnTo>
                <a:lnTo>
                  <a:pt x="96839" y="211826"/>
                </a:lnTo>
                <a:lnTo>
                  <a:pt x="103576" y="218182"/>
                </a:lnTo>
                <a:lnTo>
                  <a:pt x="107150" y="221655"/>
                </a:lnTo>
                <a:lnTo>
                  <a:pt x="109533" y="225240"/>
                </a:lnTo>
                <a:lnTo>
                  <a:pt x="112182" y="232610"/>
                </a:lnTo>
                <a:lnTo>
                  <a:pt x="119739" y="256035"/>
                </a:lnTo>
                <a:lnTo>
                  <a:pt x="121736" y="265940"/>
                </a:lnTo>
                <a:lnTo>
                  <a:pt x="123067" y="276354"/>
                </a:lnTo>
                <a:lnTo>
                  <a:pt x="123955" y="287106"/>
                </a:lnTo>
                <a:lnTo>
                  <a:pt x="123276" y="299354"/>
                </a:lnTo>
                <a:lnTo>
                  <a:pt x="121554" y="312600"/>
                </a:lnTo>
                <a:lnTo>
                  <a:pt x="119136" y="326510"/>
                </a:lnTo>
                <a:lnTo>
                  <a:pt x="117524" y="337053"/>
                </a:lnTo>
                <a:lnTo>
                  <a:pt x="116449" y="345353"/>
                </a:lnTo>
                <a:lnTo>
                  <a:pt x="11430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7"/>
          <p:cNvSpPr/>
          <p:nvPr/>
        </p:nvSpPr>
        <p:spPr>
          <a:xfrm>
            <a:off x="7018019" y="1383826"/>
            <a:ext cx="114301" cy="204872"/>
          </a:xfrm>
          <a:custGeom>
            <a:avLst/>
            <a:gdLst/>
            <a:ahLst/>
            <a:cxnLst/>
            <a:rect l="0" t="0" r="0" b="0"/>
            <a:pathLst>
              <a:path w="114301" h="204872">
                <a:moveTo>
                  <a:pt x="0" y="113503"/>
                </a:moveTo>
                <a:lnTo>
                  <a:pt x="6069" y="107436"/>
                </a:lnTo>
                <a:lnTo>
                  <a:pt x="10396" y="104378"/>
                </a:lnTo>
                <a:lnTo>
                  <a:pt x="15821" y="101070"/>
                </a:lnTo>
                <a:lnTo>
                  <a:pt x="21977" y="97595"/>
                </a:lnTo>
                <a:lnTo>
                  <a:pt x="27352" y="94007"/>
                </a:lnTo>
                <a:lnTo>
                  <a:pt x="32204" y="90346"/>
                </a:lnTo>
                <a:lnTo>
                  <a:pt x="36710" y="86635"/>
                </a:lnTo>
                <a:lnTo>
                  <a:pt x="40984" y="82891"/>
                </a:lnTo>
                <a:lnTo>
                  <a:pt x="45102" y="79125"/>
                </a:lnTo>
                <a:lnTo>
                  <a:pt x="49119" y="75345"/>
                </a:lnTo>
                <a:lnTo>
                  <a:pt x="54336" y="71554"/>
                </a:lnTo>
                <a:lnTo>
                  <a:pt x="60354" y="67757"/>
                </a:lnTo>
                <a:lnTo>
                  <a:pt x="66906" y="63956"/>
                </a:lnTo>
                <a:lnTo>
                  <a:pt x="71274" y="60152"/>
                </a:lnTo>
                <a:lnTo>
                  <a:pt x="74186" y="56346"/>
                </a:lnTo>
                <a:lnTo>
                  <a:pt x="76127" y="52538"/>
                </a:lnTo>
                <a:lnTo>
                  <a:pt x="78692" y="50000"/>
                </a:lnTo>
                <a:lnTo>
                  <a:pt x="81671" y="48308"/>
                </a:lnTo>
                <a:lnTo>
                  <a:pt x="84928" y="47180"/>
                </a:lnTo>
                <a:lnTo>
                  <a:pt x="87099" y="45158"/>
                </a:lnTo>
                <a:lnTo>
                  <a:pt x="88546" y="42540"/>
                </a:lnTo>
                <a:lnTo>
                  <a:pt x="89511" y="39524"/>
                </a:lnTo>
                <a:lnTo>
                  <a:pt x="90154" y="34974"/>
                </a:lnTo>
                <a:lnTo>
                  <a:pt x="90583" y="29400"/>
                </a:lnTo>
                <a:lnTo>
                  <a:pt x="91060" y="17704"/>
                </a:lnTo>
                <a:lnTo>
                  <a:pt x="91271" y="8273"/>
                </a:lnTo>
                <a:lnTo>
                  <a:pt x="90057" y="5250"/>
                </a:lnTo>
                <a:lnTo>
                  <a:pt x="87979" y="3234"/>
                </a:lnTo>
                <a:lnTo>
                  <a:pt x="85322" y="1891"/>
                </a:lnTo>
                <a:lnTo>
                  <a:pt x="82282" y="995"/>
                </a:lnTo>
                <a:lnTo>
                  <a:pt x="78985" y="398"/>
                </a:lnTo>
                <a:lnTo>
                  <a:pt x="75517" y="0"/>
                </a:lnTo>
                <a:lnTo>
                  <a:pt x="71935" y="1004"/>
                </a:lnTo>
                <a:lnTo>
                  <a:pt x="68277" y="2944"/>
                </a:lnTo>
                <a:lnTo>
                  <a:pt x="64568" y="5507"/>
                </a:lnTo>
                <a:lnTo>
                  <a:pt x="59555" y="9756"/>
                </a:lnTo>
                <a:lnTo>
                  <a:pt x="53674" y="15129"/>
                </a:lnTo>
                <a:lnTo>
                  <a:pt x="47213" y="21250"/>
                </a:lnTo>
                <a:lnTo>
                  <a:pt x="42905" y="26601"/>
                </a:lnTo>
                <a:lnTo>
                  <a:pt x="40034" y="31439"/>
                </a:lnTo>
                <a:lnTo>
                  <a:pt x="38120" y="35934"/>
                </a:lnTo>
                <a:lnTo>
                  <a:pt x="35573" y="42740"/>
                </a:lnTo>
                <a:lnTo>
                  <a:pt x="29357" y="60463"/>
                </a:lnTo>
                <a:lnTo>
                  <a:pt x="27192" y="71793"/>
                </a:lnTo>
                <a:lnTo>
                  <a:pt x="25748" y="84427"/>
                </a:lnTo>
                <a:lnTo>
                  <a:pt x="24785" y="97929"/>
                </a:lnTo>
                <a:lnTo>
                  <a:pt x="24144" y="110741"/>
                </a:lnTo>
                <a:lnTo>
                  <a:pt x="23431" y="135135"/>
                </a:lnTo>
                <a:lnTo>
                  <a:pt x="24511" y="145705"/>
                </a:lnTo>
                <a:lnTo>
                  <a:pt x="26501" y="155291"/>
                </a:lnTo>
                <a:lnTo>
                  <a:pt x="29098" y="164222"/>
                </a:lnTo>
                <a:lnTo>
                  <a:pt x="32098" y="171446"/>
                </a:lnTo>
                <a:lnTo>
                  <a:pt x="35369" y="177532"/>
                </a:lnTo>
                <a:lnTo>
                  <a:pt x="38820" y="182859"/>
                </a:lnTo>
                <a:lnTo>
                  <a:pt x="42390" y="186411"/>
                </a:lnTo>
                <a:lnTo>
                  <a:pt x="46040" y="188778"/>
                </a:lnTo>
                <a:lnTo>
                  <a:pt x="49744" y="190356"/>
                </a:lnTo>
                <a:lnTo>
                  <a:pt x="53482" y="192679"/>
                </a:lnTo>
                <a:lnTo>
                  <a:pt x="57246" y="195497"/>
                </a:lnTo>
                <a:lnTo>
                  <a:pt x="61024" y="198646"/>
                </a:lnTo>
                <a:lnTo>
                  <a:pt x="64813" y="200745"/>
                </a:lnTo>
                <a:lnTo>
                  <a:pt x="68608" y="202145"/>
                </a:lnTo>
                <a:lnTo>
                  <a:pt x="72409" y="203078"/>
                </a:lnTo>
                <a:lnTo>
                  <a:pt x="76213" y="203700"/>
                </a:lnTo>
                <a:lnTo>
                  <a:pt x="80019" y="204114"/>
                </a:lnTo>
                <a:lnTo>
                  <a:pt x="83826" y="204391"/>
                </a:lnTo>
                <a:lnTo>
                  <a:pt x="87634" y="204575"/>
                </a:lnTo>
                <a:lnTo>
                  <a:pt x="95253" y="204780"/>
                </a:lnTo>
                <a:lnTo>
                  <a:pt x="102871" y="204871"/>
                </a:lnTo>
                <a:lnTo>
                  <a:pt x="114300" y="1935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8"/>
          <p:cNvSpPr/>
          <p:nvPr/>
        </p:nvSpPr>
        <p:spPr>
          <a:xfrm>
            <a:off x="7200900" y="1394459"/>
            <a:ext cx="125731" cy="182881"/>
          </a:xfrm>
          <a:custGeom>
            <a:avLst/>
            <a:gdLst/>
            <a:ahLst/>
            <a:cxnLst/>
            <a:rect l="0" t="0" r="0" b="0"/>
            <a:pathLst>
              <a:path w="125731" h="182881">
                <a:moveTo>
                  <a:pt x="0" y="0"/>
                </a:moveTo>
                <a:lnTo>
                  <a:pt x="6067" y="12136"/>
                </a:lnTo>
                <a:lnTo>
                  <a:pt x="7855" y="19521"/>
                </a:lnTo>
                <a:lnTo>
                  <a:pt x="9046" y="28254"/>
                </a:lnTo>
                <a:lnTo>
                  <a:pt x="9841" y="37886"/>
                </a:lnTo>
                <a:lnTo>
                  <a:pt x="10370" y="46848"/>
                </a:lnTo>
                <a:lnTo>
                  <a:pt x="10959" y="63578"/>
                </a:lnTo>
                <a:lnTo>
                  <a:pt x="11421" y="165433"/>
                </a:lnTo>
                <a:lnTo>
                  <a:pt x="11428" y="127290"/>
                </a:lnTo>
                <a:lnTo>
                  <a:pt x="13969" y="114070"/>
                </a:lnTo>
                <a:lnTo>
                  <a:pt x="18202" y="100177"/>
                </a:lnTo>
                <a:lnTo>
                  <a:pt x="23565" y="85835"/>
                </a:lnTo>
                <a:lnTo>
                  <a:pt x="28410" y="75003"/>
                </a:lnTo>
                <a:lnTo>
                  <a:pt x="32910" y="66512"/>
                </a:lnTo>
                <a:lnTo>
                  <a:pt x="37179" y="59582"/>
                </a:lnTo>
                <a:lnTo>
                  <a:pt x="55325" y="31624"/>
                </a:lnTo>
                <a:lnTo>
                  <a:pt x="61013" y="24893"/>
                </a:lnTo>
                <a:lnTo>
                  <a:pt x="66075" y="20405"/>
                </a:lnTo>
                <a:lnTo>
                  <a:pt x="70721" y="17414"/>
                </a:lnTo>
                <a:lnTo>
                  <a:pt x="75086" y="15419"/>
                </a:lnTo>
                <a:lnTo>
                  <a:pt x="79268" y="14090"/>
                </a:lnTo>
                <a:lnTo>
                  <a:pt x="83325" y="13203"/>
                </a:lnTo>
                <a:lnTo>
                  <a:pt x="86030" y="13882"/>
                </a:lnTo>
                <a:lnTo>
                  <a:pt x="87834" y="15605"/>
                </a:lnTo>
                <a:lnTo>
                  <a:pt x="89035" y="18024"/>
                </a:lnTo>
                <a:lnTo>
                  <a:pt x="91106" y="20906"/>
                </a:lnTo>
                <a:lnTo>
                  <a:pt x="93757" y="24097"/>
                </a:lnTo>
                <a:lnTo>
                  <a:pt x="96795" y="27495"/>
                </a:lnTo>
                <a:lnTo>
                  <a:pt x="103557" y="34657"/>
                </a:lnTo>
                <a:lnTo>
                  <a:pt x="107138" y="38345"/>
                </a:lnTo>
                <a:lnTo>
                  <a:pt x="109525" y="43343"/>
                </a:lnTo>
                <a:lnTo>
                  <a:pt x="111116" y="49216"/>
                </a:lnTo>
                <a:lnTo>
                  <a:pt x="112177" y="55671"/>
                </a:lnTo>
                <a:lnTo>
                  <a:pt x="114155" y="61244"/>
                </a:lnTo>
                <a:lnTo>
                  <a:pt x="116744" y="66229"/>
                </a:lnTo>
                <a:lnTo>
                  <a:pt x="119739" y="70823"/>
                </a:lnTo>
                <a:lnTo>
                  <a:pt x="121735" y="78966"/>
                </a:lnTo>
                <a:lnTo>
                  <a:pt x="123067" y="89474"/>
                </a:lnTo>
                <a:lnTo>
                  <a:pt x="125730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9"/>
          <p:cNvSpPr/>
          <p:nvPr/>
        </p:nvSpPr>
        <p:spPr>
          <a:xfrm>
            <a:off x="7566659" y="1154429"/>
            <a:ext cx="11391" cy="377191"/>
          </a:xfrm>
          <a:custGeom>
            <a:avLst/>
            <a:gdLst/>
            <a:ahLst/>
            <a:cxnLst/>
            <a:rect l="0" t="0" r="0" b="0"/>
            <a:pathLst>
              <a:path w="11391" h="377191">
                <a:moveTo>
                  <a:pt x="0" y="0"/>
                </a:moveTo>
                <a:lnTo>
                  <a:pt x="0" y="12136"/>
                </a:lnTo>
                <a:lnTo>
                  <a:pt x="1271" y="19521"/>
                </a:lnTo>
                <a:lnTo>
                  <a:pt x="3388" y="28254"/>
                </a:lnTo>
                <a:lnTo>
                  <a:pt x="6068" y="37886"/>
                </a:lnTo>
                <a:lnTo>
                  <a:pt x="7856" y="46848"/>
                </a:lnTo>
                <a:lnTo>
                  <a:pt x="9047" y="55362"/>
                </a:lnTo>
                <a:lnTo>
                  <a:pt x="9842" y="63578"/>
                </a:lnTo>
                <a:lnTo>
                  <a:pt x="10371" y="71596"/>
                </a:lnTo>
                <a:lnTo>
                  <a:pt x="10724" y="79481"/>
                </a:lnTo>
                <a:lnTo>
                  <a:pt x="10959" y="87277"/>
                </a:lnTo>
                <a:lnTo>
                  <a:pt x="11390" y="220411"/>
                </a:lnTo>
                <a:lnTo>
                  <a:pt x="10133" y="238381"/>
                </a:lnTo>
                <a:lnTo>
                  <a:pt x="8025" y="254171"/>
                </a:lnTo>
                <a:lnTo>
                  <a:pt x="5350" y="268507"/>
                </a:lnTo>
                <a:lnTo>
                  <a:pt x="3568" y="284415"/>
                </a:lnTo>
                <a:lnTo>
                  <a:pt x="2378" y="301370"/>
                </a:lnTo>
                <a:lnTo>
                  <a:pt x="1058" y="333333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"/>
          <p:cNvSpPr/>
          <p:nvPr/>
        </p:nvSpPr>
        <p:spPr>
          <a:xfrm>
            <a:off x="7509509" y="1108912"/>
            <a:ext cx="250775" cy="411108"/>
          </a:xfrm>
          <a:custGeom>
            <a:avLst/>
            <a:gdLst/>
            <a:ahLst/>
            <a:cxnLst/>
            <a:rect l="0" t="0" r="0" b="0"/>
            <a:pathLst>
              <a:path w="250775" h="411108">
                <a:moveTo>
                  <a:pt x="0" y="102667"/>
                </a:moveTo>
                <a:lnTo>
                  <a:pt x="6068" y="84464"/>
                </a:lnTo>
                <a:lnTo>
                  <a:pt x="9047" y="72140"/>
                </a:lnTo>
                <a:lnTo>
                  <a:pt x="9842" y="67076"/>
                </a:lnTo>
                <a:lnTo>
                  <a:pt x="17498" y="54676"/>
                </a:lnTo>
                <a:lnTo>
                  <a:pt x="23096" y="47813"/>
                </a:lnTo>
                <a:lnTo>
                  <a:pt x="28097" y="41968"/>
                </a:lnTo>
                <a:lnTo>
                  <a:pt x="32701" y="36801"/>
                </a:lnTo>
                <a:lnTo>
                  <a:pt x="37041" y="32086"/>
                </a:lnTo>
                <a:lnTo>
                  <a:pt x="43744" y="27674"/>
                </a:lnTo>
                <a:lnTo>
                  <a:pt x="52023" y="23462"/>
                </a:lnTo>
                <a:lnTo>
                  <a:pt x="61352" y="19383"/>
                </a:lnTo>
                <a:lnTo>
                  <a:pt x="78492" y="11466"/>
                </a:lnTo>
                <a:lnTo>
                  <a:pt x="86618" y="7576"/>
                </a:lnTo>
                <a:lnTo>
                  <a:pt x="93306" y="4983"/>
                </a:lnTo>
                <a:lnTo>
                  <a:pt x="99033" y="3255"/>
                </a:lnTo>
                <a:lnTo>
                  <a:pt x="104123" y="2102"/>
                </a:lnTo>
                <a:lnTo>
                  <a:pt x="110056" y="1334"/>
                </a:lnTo>
                <a:lnTo>
                  <a:pt x="116551" y="822"/>
                </a:lnTo>
                <a:lnTo>
                  <a:pt x="123421" y="480"/>
                </a:lnTo>
                <a:lnTo>
                  <a:pt x="137828" y="101"/>
                </a:lnTo>
                <a:lnTo>
                  <a:pt x="145225" y="0"/>
                </a:lnTo>
                <a:lnTo>
                  <a:pt x="151427" y="1202"/>
                </a:lnTo>
                <a:lnTo>
                  <a:pt x="156832" y="3274"/>
                </a:lnTo>
                <a:lnTo>
                  <a:pt x="161704" y="5925"/>
                </a:lnTo>
                <a:lnTo>
                  <a:pt x="164953" y="8963"/>
                </a:lnTo>
                <a:lnTo>
                  <a:pt x="167119" y="12258"/>
                </a:lnTo>
                <a:lnTo>
                  <a:pt x="169526" y="19305"/>
                </a:lnTo>
                <a:lnTo>
                  <a:pt x="170880" y="30413"/>
                </a:lnTo>
                <a:lnTo>
                  <a:pt x="171197" y="37958"/>
                </a:lnTo>
                <a:lnTo>
                  <a:pt x="167951" y="48931"/>
                </a:lnTo>
                <a:lnTo>
                  <a:pt x="165308" y="55413"/>
                </a:lnTo>
                <a:lnTo>
                  <a:pt x="162275" y="63545"/>
                </a:lnTo>
                <a:lnTo>
                  <a:pt x="155520" y="82740"/>
                </a:lnTo>
                <a:lnTo>
                  <a:pt x="150669" y="91922"/>
                </a:lnTo>
                <a:lnTo>
                  <a:pt x="144896" y="100584"/>
                </a:lnTo>
                <a:lnTo>
                  <a:pt x="138507" y="108898"/>
                </a:lnTo>
                <a:lnTo>
                  <a:pt x="131709" y="119521"/>
                </a:lnTo>
                <a:lnTo>
                  <a:pt x="124636" y="131683"/>
                </a:lnTo>
                <a:lnTo>
                  <a:pt x="117381" y="144872"/>
                </a:lnTo>
                <a:lnTo>
                  <a:pt x="110004" y="157473"/>
                </a:lnTo>
                <a:lnTo>
                  <a:pt x="95034" y="181636"/>
                </a:lnTo>
                <a:lnTo>
                  <a:pt x="87486" y="192143"/>
                </a:lnTo>
                <a:lnTo>
                  <a:pt x="79914" y="201688"/>
                </a:lnTo>
                <a:lnTo>
                  <a:pt x="72327" y="210591"/>
                </a:lnTo>
                <a:lnTo>
                  <a:pt x="64728" y="219066"/>
                </a:lnTo>
                <a:lnTo>
                  <a:pt x="49511" y="235257"/>
                </a:lnTo>
                <a:lnTo>
                  <a:pt x="43167" y="240590"/>
                </a:lnTo>
                <a:lnTo>
                  <a:pt x="37669" y="244146"/>
                </a:lnTo>
                <a:lnTo>
                  <a:pt x="32732" y="246516"/>
                </a:lnTo>
                <a:lnTo>
                  <a:pt x="28172" y="249367"/>
                </a:lnTo>
                <a:lnTo>
                  <a:pt x="23862" y="252537"/>
                </a:lnTo>
                <a:lnTo>
                  <a:pt x="19718" y="255921"/>
                </a:lnTo>
                <a:lnTo>
                  <a:pt x="16955" y="256906"/>
                </a:lnTo>
                <a:lnTo>
                  <a:pt x="15114" y="256293"/>
                </a:lnTo>
                <a:lnTo>
                  <a:pt x="13886" y="254615"/>
                </a:lnTo>
                <a:lnTo>
                  <a:pt x="12522" y="249363"/>
                </a:lnTo>
                <a:lnTo>
                  <a:pt x="12158" y="246184"/>
                </a:lnTo>
                <a:lnTo>
                  <a:pt x="13186" y="242795"/>
                </a:lnTo>
                <a:lnTo>
                  <a:pt x="17714" y="235643"/>
                </a:lnTo>
                <a:lnTo>
                  <a:pt x="23960" y="228231"/>
                </a:lnTo>
                <a:lnTo>
                  <a:pt x="27403" y="224477"/>
                </a:lnTo>
                <a:lnTo>
                  <a:pt x="44386" y="207057"/>
                </a:lnTo>
                <a:lnTo>
                  <a:pt x="52451" y="201470"/>
                </a:lnTo>
                <a:lnTo>
                  <a:pt x="61638" y="196476"/>
                </a:lnTo>
                <a:lnTo>
                  <a:pt x="71571" y="191877"/>
                </a:lnTo>
                <a:lnTo>
                  <a:pt x="80734" y="186270"/>
                </a:lnTo>
                <a:lnTo>
                  <a:pt x="89383" y="179993"/>
                </a:lnTo>
                <a:lnTo>
                  <a:pt x="97689" y="173268"/>
                </a:lnTo>
                <a:lnTo>
                  <a:pt x="107036" y="168784"/>
                </a:lnTo>
                <a:lnTo>
                  <a:pt x="117078" y="165795"/>
                </a:lnTo>
                <a:lnTo>
                  <a:pt x="127582" y="163803"/>
                </a:lnTo>
                <a:lnTo>
                  <a:pt x="137125" y="161204"/>
                </a:lnTo>
                <a:lnTo>
                  <a:pt x="146026" y="158202"/>
                </a:lnTo>
                <a:lnTo>
                  <a:pt x="154502" y="154931"/>
                </a:lnTo>
                <a:lnTo>
                  <a:pt x="162691" y="152750"/>
                </a:lnTo>
                <a:lnTo>
                  <a:pt x="170691" y="151296"/>
                </a:lnTo>
                <a:lnTo>
                  <a:pt x="178564" y="150326"/>
                </a:lnTo>
                <a:lnTo>
                  <a:pt x="186353" y="150950"/>
                </a:lnTo>
                <a:lnTo>
                  <a:pt x="194085" y="152636"/>
                </a:lnTo>
                <a:lnTo>
                  <a:pt x="201780" y="155030"/>
                </a:lnTo>
                <a:lnTo>
                  <a:pt x="208181" y="157896"/>
                </a:lnTo>
                <a:lnTo>
                  <a:pt x="213717" y="161076"/>
                </a:lnTo>
                <a:lnTo>
                  <a:pt x="218678" y="164467"/>
                </a:lnTo>
                <a:lnTo>
                  <a:pt x="223256" y="166727"/>
                </a:lnTo>
                <a:lnTo>
                  <a:pt x="227577" y="168234"/>
                </a:lnTo>
                <a:lnTo>
                  <a:pt x="231729" y="169238"/>
                </a:lnTo>
                <a:lnTo>
                  <a:pt x="235766" y="172448"/>
                </a:lnTo>
                <a:lnTo>
                  <a:pt x="239728" y="177128"/>
                </a:lnTo>
                <a:lnTo>
                  <a:pt x="246246" y="187831"/>
                </a:lnTo>
                <a:lnTo>
                  <a:pt x="249143" y="196821"/>
                </a:lnTo>
                <a:lnTo>
                  <a:pt x="250431" y="208437"/>
                </a:lnTo>
                <a:lnTo>
                  <a:pt x="250774" y="215091"/>
                </a:lnTo>
                <a:lnTo>
                  <a:pt x="249732" y="223336"/>
                </a:lnTo>
                <a:lnTo>
                  <a:pt x="247768" y="232643"/>
                </a:lnTo>
                <a:lnTo>
                  <a:pt x="245189" y="242658"/>
                </a:lnTo>
                <a:lnTo>
                  <a:pt x="242200" y="253144"/>
                </a:lnTo>
                <a:lnTo>
                  <a:pt x="235491" y="274956"/>
                </a:lnTo>
                <a:lnTo>
                  <a:pt x="230654" y="284837"/>
                </a:lnTo>
                <a:lnTo>
                  <a:pt x="224890" y="293964"/>
                </a:lnTo>
                <a:lnTo>
                  <a:pt x="218506" y="302588"/>
                </a:lnTo>
                <a:lnTo>
                  <a:pt x="212981" y="310878"/>
                </a:lnTo>
                <a:lnTo>
                  <a:pt x="208028" y="318945"/>
                </a:lnTo>
                <a:lnTo>
                  <a:pt x="203455" y="326862"/>
                </a:lnTo>
                <a:lnTo>
                  <a:pt x="197867" y="334681"/>
                </a:lnTo>
                <a:lnTo>
                  <a:pt x="191602" y="342433"/>
                </a:lnTo>
                <a:lnTo>
                  <a:pt x="184884" y="350141"/>
                </a:lnTo>
                <a:lnTo>
                  <a:pt x="177866" y="356550"/>
                </a:lnTo>
                <a:lnTo>
                  <a:pt x="170647" y="362092"/>
                </a:lnTo>
                <a:lnTo>
                  <a:pt x="163296" y="367057"/>
                </a:lnTo>
                <a:lnTo>
                  <a:pt x="155854" y="372907"/>
                </a:lnTo>
                <a:lnTo>
                  <a:pt x="148353" y="379348"/>
                </a:lnTo>
                <a:lnTo>
                  <a:pt x="140812" y="386181"/>
                </a:lnTo>
                <a:lnTo>
                  <a:pt x="134515" y="390736"/>
                </a:lnTo>
                <a:lnTo>
                  <a:pt x="129047" y="393773"/>
                </a:lnTo>
                <a:lnTo>
                  <a:pt x="124132" y="395798"/>
                </a:lnTo>
                <a:lnTo>
                  <a:pt x="118315" y="398418"/>
                </a:lnTo>
                <a:lnTo>
                  <a:pt x="105078" y="404716"/>
                </a:lnTo>
                <a:lnTo>
                  <a:pt x="99263" y="406903"/>
                </a:lnTo>
                <a:lnTo>
                  <a:pt x="94115" y="408361"/>
                </a:lnTo>
                <a:lnTo>
                  <a:pt x="89413" y="409333"/>
                </a:lnTo>
                <a:lnTo>
                  <a:pt x="85009" y="409981"/>
                </a:lnTo>
                <a:lnTo>
                  <a:pt x="80803" y="410413"/>
                </a:lnTo>
                <a:lnTo>
                  <a:pt x="70995" y="411107"/>
                </a:lnTo>
                <a:lnTo>
                  <a:pt x="70190" y="409894"/>
                </a:lnTo>
                <a:lnTo>
                  <a:pt x="68581" y="3998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1"/>
          <p:cNvSpPr/>
          <p:nvPr/>
        </p:nvSpPr>
        <p:spPr>
          <a:xfrm>
            <a:off x="7966709" y="964964"/>
            <a:ext cx="45721" cy="166606"/>
          </a:xfrm>
          <a:custGeom>
            <a:avLst/>
            <a:gdLst/>
            <a:ahLst/>
            <a:cxnLst/>
            <a:rect l="0" t="0" r="0" b="0"/>
            <a:pathLst>
              <a:path w="45721" h="166606">
                <a:moveTo>
                  <a:pt x="0" y="6586"/>
                </a:moveTo>
                <a:lnTo>
                  <a:pt x="12136" y="6586"/>
                </a:lnTo>
                <a:lnTo>
                  <a:pt x="15711" y="5316"/>
                </a:lnTo>
                <a:lnTo>
                  <a:pt x="18094" y="3199"/>
                </a:lnTo>
                <a:lnTo>
                  <a:pt x="19683" y="518"/>
                </a:lnTo>
                <a:lnTo>
                  <a:pt x="22012" y="0"/>
                </a:lnTo>
                <a:lnTo>
                  <a:pt x="24834" y="925"/>
                </a:lnTo>
                <a:lnTo>
                  <a:pt x="32423" y="5467"/>
                </a:lnTo>
                <a:lnTo>
                  <a:pt x="33045" y="9650"/>
                </a:lnTo>
                <a:lnTo>
                  <a:pt x="33460" y="16249"/>
                </a:lnTo>
                <a:lnTo>
                  <a:pt x="33922" y="33740"/>
                </a:lnTo>
                <a:lnTo>
                  <a:pt x="34045" y="43739"/>
                </a:lnTo>
                <a:lnTo>
                  <a:pt x="45720" y="1666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2"/>
          <p:cNvSpPr/>
          <p:nvPr/>
        </p:nvSpPr>
        <p:spPr>
          <a:xfrm>
            <a:off x="8001000" y="82295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3"/>
          <p:cNvSpPr/>
          <p:nvPr/>
        </p:nvSpPr>
        <p:spPr>
          <a:xfrm>
            <a:off x="7920990" y="938848"/>
            <a:ext cx="68580" cy="192722"/>
          </a:xfrm>
          <a:custGeom>
            <a:avLst/>
            <a:gdLst/>
            <a:ahLst/>
            <a:cxnLst/>
            <a:rect l="0" t="0" r="0" b="0"/>
            <a:pathLst>
              <a:path w="68580" h="192722">
                <a:moveTo>
                  <a:pt x="0" y="9841"/>
                </a:moveTo>
                <a:lnTo>
                  <a:pt x="6068" y="3774"/>
                </a:lnTo>
                <a:lnTo>
                  <a:pt x="9125" y="1986"/>
                </a:lnTo>
                <a:lnTo>
                  <a:pt x="12432" y="795"/>
                </a:lnTo>
                <a:lnTo>
                  <a:pt x="15908" y="0"/>
                </a:lnTo>
                <a:lnTo>
                  <a:pt x="18226" y="741"/>
                </a:lnTo>
                <a:lnTo>
                  <a:pt x="19771" y="2504"/>
                </a:lnTo>
                <a:lnTo>
                  <a:pt x="20800" y="4950"/>
                </a:lnTo>
                <a:lnTo>
                  <a:pt x="21487" y="7850"/>
                </a:lnTo>
                <a:lnTo>
                  <a:pt x="21944" y="11054"/>
                </a:lnTo>
                <a:lnTo>
                  <a:pt x="22249" y="14460"/>
                </a:lnTo>
                <a:lnTo>
                  <a:pt x="23722" y="18000"/>
                </a:lnTo>
                <a:lnTo>
                  <a:pt x="25975" y="21631"/>
                </a:lnTo>
                <a:lnTo>
                  <a:pt x="28747" y="25321"/>
                </a:lnTo>
                <a:lnTo>
                  <a:pt x="30594" y="29051"/>
                </a:lnTo>
                <a:lnTo>
                  <a:pt x="31826" y="32808"/>
                </a:lnTo>
                <a:lnTo>
                  <a:pt x="32647" y="36582"/>
                </a:lnTo>
                <a:lnTo>
                  <a:pt x="34464" y="42909"/>
                </a:lnTo>
                <a:lnTo>
                  <a:pt x="39870" y="60098"/>
                </a:lnTo>
                <a:lnTo>
                  <a:pt x="41820" y="67476"/>
                </a:lnTo>
                <a:lnTo>
                  <a:pt x="43120" y="73664"/>
                </a:lnTo>
                <a:lnTo>
                  <a:pt x="43986" y="79060"/>
                </a:lnTo>
                <a:lnTo>
                  <a:pt x="44564" y="85197"/>
                </a:lnTo>
                <a:lnTo>
                  <a:pt x="44949" y="91829"/>
                </a:lnTo>
                <a:lnTo>
                  <a:pt x="45377" y="104700"/>
                </a:lnTo>
                <a:lnTo>
                  <a:pt x="45619" y="120357"/>
                </a:lnTo>
                <a:lnTo>
                  <a:pt x="45674" y="133466"/>
                </a:lnTo>
                <a:lnTo>
                  <a:pt x="46959" y="141788"/>
                </a:lnTo>
                <a:lnTo>
                  <a:pt x="49086" y="151146"/>
                </a:lnTo>
                <a:lnTo>
                  <a:pt x="51774" y="161194"/>
                </a:lnTo>
                <a:lnTo>
                  <a:pt x="53565" y="169163"/>
                </a:lnTo>
                <a:lnTo>
                  <a:pt x="54761" y="175746"/>
                </a:lnTo>
                <a:lnTo>
                  <a:pt x="55557" y="181405"/>
                </a:lnTo>
                <a:lnTo>
                  <a:pt x="57357" y="185177"/>
                </a:lnTo>
                <a:lnTo>
                  <a:pt x="59829" y="187692"/>
                </a:lnTo>
                <a:lnTo>
                  <a:pt x="68579" y="192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4"/>
          <p:cNvSpPr/>
          <p:nvPr/>
        </p:nvSpPr>
        <p:spPr>
          <a:xfrm>
            <a:off x="8046877" y="834389"/>
            <a:ext cx="159665" cy="262841"/>
          </a:xfrm>
          <a:custGeom>
            <a:avLst/>
            <a:gdLst/>
            <a:ahLst/>
            <a:cxnLst/>
            <a:rect l="0" t="0" r="0" b="0"/>
            <a:pathLst>
              <a:path w="159665" h="262841">
                <a:moveTo>
                  <a:pt x="79852" y="0"/>
                </a:moveTo>
                <a:lnTo>
                  <a:pt x="19346" y="60507"/>
                </a:lnTo>
                <a:lnTo>
                  <a:pt x="16654" y="64468"/>
                </a:lnTo>
                <a:lnTo>
                  <a:pt x="13665" y="72256"/>
                </a:lnTo>
                <a:lnTo>
                  <a:pt x="8949" y="79951"/>
                </a:lnTo>
                <a:lnTo>
                  <a:pt x="1641" y="89171"/>
                </a:lnTo>
                <a:lnTo>
                  <a:pt x="642" y="93818"/>
                </a:lnTo>
                <a:lnTo>
                  <a:pt x="0" y="101082"/>
                </a:lnTo>
                <a:lnTo>
                  <a:pt x="1217" y="101678"/>
                </a:lnTo>
                <a:lnTo>
                  <a:pt x="5957" y="102341"/>
                </a:lnTo>
                <a:lnTo>
                  <a:pt x="10269" y="102517"/>
                </a:lnTo>
                <a:lnTo>
                  <a:pt x="21833" y="102713"/>
                </a:lnTo>
                <a:lnTo>
                  <a:pt x="27203" y="101496"/>
                </a:lnTo>
                <a:lnTo>
                  <a:pt x="32053" y="99414"/>
                </a:lnTo>
                <a:lnTo>
                  <a:pt x="36556" y="96756"/>
                </a:lnTo>
                <a:lnTo>
                  <a:pt x="42098" y="94984"/>
                </a:lnTo>
                <a:lnTo>
                  <a:pt x="48333" y="93803"/>
                </a:lnTo>
                <a:lnTo>
                  <a:pt x="55030" y="93016"/>
                </a:lnTo>
                <a:lnTo>
                  <a:pt x="60764" y="92490"/>
                </a:lnTo>
                <a:lnTo>
                  <a:pt x="65857" y="92141"/>
                </a:lnTo>
                <a:lnTo>
                  <a:pt x="70522" y="91907"/>
                </a:lnTo>
                <a:lnTo>
                  <a:pt x="82479" y="91648"/>
                </a:lnTo>
                <a:lnTo>
                  <a:pt x="104784" y="91482"/>
                </a:lnTo>
                <a:lnTo>
                  <a:pt x="109174" y="92738"/>
                </a:lnTo>
                <a:lnTo>
                  <a:pt x="113369" y="94845"/>
                </a:lnTo>
                <a:lnTo>
                  <a:pt x="117437" y="97520"/>
                </a:lnTo>
                <a:lnTo>
                  <a:pt x="121419" y="99304"/>
                </a:lnTo>
                <a:lnTo>
                  <a:pt x="125344" y="100493"/>
                </a:lnTo>
                <a:lnTo>
                  <a:pt x="129230" y="101285"/>
                </a:lnTo>
                <a:lnTo>
                  <a:pt x="133091" y="103084"/>
                </a:lnTo>
                <a:lnTo>
                  <a:pt x="136935" y="105553"/>
                </a:lnTo>
                <a:lnTo>
                  <a:pt x="140768" y="108469"/>
                </a:lnTo>
                <a:lnTo>
                  <a:pt x="144592" y="111683"/>
                </a:lnTo>
                <a:lnTo>
                  <a:pt x="148412" y="115095"/>
                </a:lnTo>
                <a:lnTo>
                  <a:pt x="152229" y="118640"/>
                </a:lnTo>
                <a:lnTo>
                  <a:pt x="154774" y="123544"/>
                </a:lnTo>
                <a:lnTo>
                  <a:pt x="156470" y="129353"/>
                </a:lnTo>
                <a:lnTo>
                  <a:pt x="157601" y="135765"/>
                </a:lnTo>
                <a:lnTo>
                  <a:pt x="158355" y="142580"/>
                </a:lnTo>
                <a:lnTo>
                  <a:pt x="158857" y="149664"/>
                </a:lnTo>
                <a:lnTo>
                  <a:pt x="159416" y="163038"/>
                </a:lnTo>
                <a:lnTo>
                  <a:pt x="159664" y="173215"/>
                </a:lnTo>
                <a:lnTo>
                  <a:pt x="158460" y="178977"/>
                </a:lnTo>
                <a:lnTo>
                  <a:pt x="156388" y="185358"/>
                </a:lnTo>
                <a:lnTo>
                  <a:pt x="153736" y="192152"/>
                </a:lnTo>
                <a:lnTo>
                  <a:pt x="150698" y="197952"/>
                </a:lnTo>
                <a:lnTo>
                  <a:pt x="147403" y="203088"/>
                </a:lnTo>
                <a:lnTo>
                  <a:pt x="143936" y="207782"/>
                </a:lnTo>
                <a:lnTo>
                  <a:pt x="139085" y="212182"/>
                </a:lnTo>
                <a:lnTo>
                  <a:pt x="133311" y="216385"/>
                </a:lnTo>
                <a:lnTo>
                  <a:pt x="126921" y="220456"/>
                </a:lnTo>
                <a:lnTo>
                  <a:pt x="121391" y="225711"/>
                </a:lnTo>
                <a:lnTo>
                  <a:pt x="116436" y="231754"/>
                </a:lnTo>
                <a:lnTo>
                  <a:pt x="111861" y="238323"/>
                </a:lnTo>
                <a:lnTo>
                  <a:pt x="106271" y="242702"/>
                </a:lnTo>
                <a:lnTo>
                  <a:pt x="100006" y="245622"/>
                </a:lnTo>
                <a:lnTo>
                  <a:pt x="93288" y="247568"/>
                </a:lnTo>
                <a:lnTo>
                  <a:pt x="87539" y="250135"/>
                </a:lnTo>
                <a:lnTo>
                  <a:pt x="82437" y="253117"/>
                </a:lnTo>
                <a:lnTo>
                  <a:pt x="77766" y="256375"/>
                </a:lnTo>
                <a:lnTo>
                  <a:pt x="73381" y="258547"/>
                </a:lnTo>
                <a:lnTo>
                  <a:pt x="69188" y="259995"/>
                </a:lnTo>
                <a:lnTo>
                  <a:pt x="65123" y="260960"/>
                </a:lnTo>
                <a:lnTo>
                  <a:pt x="61142" y="261603"/>
                </a:lnTo>
                <a:lnTo>
                  <a:pt x="57219" y="262032"/>
                </a:lnTo>
                <a:lnTo>
                  <a:pt x="53334" y="262318"/>
                </a:lnTo>
                <a:lnTo>
                  <a:pt x="49473" y="262509"/>
                </a:lnTo>
                <a:lnTo>
                  <a:pt x="36404" y="262840"/>
                </a:lnTo>
                <a:lnTo>
                  <a:pt x="35647" y="261587"/>
                </a:lnTo>
                <a:lnTo>
                  <a:pt x="34806" y="256808"/>
                </a:lnTo>
                <a:lnTo>
                  <a:pt x="34432" y="250450"/>
                </a:lnTo>
                <a:lnTo>
                  <a:pt x="3413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5"/>
          <p:cNvSpPr/>
          <p:nvPr/>
        </p:nvSpPr>
        <p:spPr>
          <a:xfrm>
            <a:off x="8241029" y="571500"/>
            <a:ext cx="181136" cy="377172"/>
          </a:xfrm>
          <a:custGeom>
            <a:avLst/>
            <a:gdLst/>
            <a:ahLst/>
            <a:cxnLst/>
            <a:rect l="0" t="0" r="0" b="0"/>
            <a:pathLst>
              <a:path w="181136" h="377172">
                <a:moveTo>
                  <a:pt x="0" y="0"/>
                </a:moveTo>
                <a:lnTo>
                  <a:pt x="0" y="18203"/>
                </a:lnTo>
                <a:lnTo>
                  <a:pt x="1271" y="27375"/>
                </a:lnTo>
                <a:lnTo>
                  <a:pt x="3387" y="37300"/>
                </a:lnTo>
                <a:lnTo>
                  <a:pt x="6069" y="47726"/>
                </a:lnTo>
                <a:lnTo>
                  <a:pt x="7855" y="57217"/>
                </a:lnTo>
                <a:lnTo>
                  <a:pt x="9048" y="66085"/>
                </a:lnTo>
                <a:lnTo>
                  <a:pt x="9842" y="74536"/>
                </a:lnTo>
                <a:lnTo>
                  <a:pt x="11641" y="82711"/>
                </a:lnTo>
                <a:lnTo>
                  <a:pt x="14112" y="90700"/>
                </a:lnTo>
                <a:lnTo>
                  <a:pt x="17028" y="98567"/>
                </a:lnTo>
                <a:lnTo>
                  <a:pt x="18972" y="106351"/>
                </a:lnTo>
                <a:lnTo>
                  <a:pt x="20268" y="114080"/>
                </a:lnTo>
                <a:lnTo>
                  <a:pt x="21132" y="121774"/>
                </a:lnTo>
                <a:lnTo>
                  <a:pt x="22978" y="133252"/>
                </a:lnTo>
                <a:lnTo>
                  <a:pt x="31645" y="182286"/>
                </a:lnTo>
                <a:lnTo>
                  <a:pt x="38618" y="227489"/>
                </a:lnTo>
                <a:lnTo>
                  <a:pt x="42256" y="245639"/>
                </a:lnTo>
                <a:lnTo>
                  <a:pt x="45951" y="260279"/>
                </a:lnTo>
                <a:lnTo>
                  <a:pt x="54713" y="288399"/>
                </a:lnTo>
                <a:lnTo>
                  <a:pt x="67073" y="326297"/>
                </a:lnTo>
                <a:lnTo>
                  <a:pt x="71386" y="341991"/>
                </a:lnTo>
                <a:lnTo>
                  <a:pt x="74261" y="354994"/>
                </a:lnTo>
                <a:lnTo>
                  <a:pt x="76178" y="366202"/>
                </a:lnTo>
                <a:lnTo>
                  <a:pt x="78725" y="372405"/>
                </a:lnTo>
                <a:lnTo>
                  <a:pt x="81693" y="375270"/>
                </a:lnTo>
                <a:lnTo>
                  <a:pt x="84943" y="375910"/>
                </a:lnTo>
                <a:lnTo>
                  <a:pt x="85838" y="376336"/>
                </a:lnTo>
                <a:lnTo>
                  <a:pt x="85166" y="376621"/>
                </a:lnTo>
                <a:lnTo>
                  <a:pt x="83448" y="376810"/>
                </a:lnTo>
                <a:lnTo>
                  <a:pt x="82302" y="375667"/>
                </a:lnTo>
                <a:lnTo>
                  <a:pt x="81538" y="373634"/>
                </a:lnTo>
                <a:lnTo>
                  <a:pt x="80690" y="366719"/>
                </a:lnTo>
                <a:lnTo>
                  <a:pt x="80312" y="355179"/>
                </a:lnTo>
                <a:lnTo>
                  <a:pt x="80011" y="193499"/>
                </a:lnTo>
                <a:lnTo>
                  <a:pt x="81281" y="184879"/>
                </a:lnTo>
                <a:lnTo>
                  <a:pt x="83397" y="177862"/>
                </a:lnTo>
                <a:lnTo>
                  <a:pt x="86079" y="171915"/>
                </a:lnTo>
                <a:lnTo>
                  <a:pt x="89136" y="166680"/>
                </a:lnTo>
                <a:lnTo>
                  <a:pt x="92444" y="161920"/>
                </a:lnTo>
                <a:lnTo>
                  <a:pt x="95919" y="157476"/>
                </a:lnTo>
                <a:lnTo>
                  <a:pt x="99506" y="154514"/>
                </a:lnTo>
                <a:lnTo>
                  <a:pt x="103167" y="152539"/>
                </a:lnTo>
                <a:lnTo>
                  <a:pt x="106879" y="151223"/>
                </a:lnTo>
                <a:lnTo>
                  <a:pt x="109353" y="149075"/>
                </a:lnTo>
                <a:lnTo>
                  <a:pt x="111002" y="146373"/>
                </a:lnTo>
                <a:lnTo>
                  <a:pt x="112102" y="143302"/>
                </a:lnTo>
                <a:lnTo>
                  <a:pt x="114105" y="141254"/>
                </a:lnTo>
                <a:lnTo>
                  <a:pt x="116710" y="139889"/>
                </a:lnTo>
                <a:lnTo>
                  <a:pt x="119717" y="138979"/>
                </a:lnTo>
                <a:lnTo>
                  <a:pt x="122992" y="139643"/>
                </a:lnTo>
                <a:lnTo>
                  <a:pt x="126444" y="141355"/>
                </a:lnTo>
                <a:lnTo>
                  <a:pt x="130016" y="143767"/>
                </a:lnTo>
                <a:lnTo>
                  <a:pt x="133667" y="146644"/>
                </a:lnTo>
                <a:lnTo>
                  <a:pt x="137371" y="149833"/>
                </a:lnTo>
                <a:lnTo>
                  <a:pt x="141111" y="153228"/>
                </a:lnTo>
                <a:lnTo>
                  <a:pt x="148653" y="160388"/>
                </a:lnTo>
                <a:lnTo>
                  <a:pt x="152442" y="164075"/>
                </a:lnTo>
                <a:lnTo>
                  <a:pt x="154968" y="167803"/>
                </a:lnTo>
                <a:lnTo>
                  <a:pt x="157776" y="175332"/>
                </a:lnTo>
                <a:lnTo>
                  <a:pt x="162409" y="186298"/>
                </a:lnTo>
                <a:lnTo>
                  <a:pt x="165422" y="192779"/>
                </a:lnTo>
                <a:lnTo>
                  <a:pt x="167432" y="199639"/>
                </a:lnTo>
                <a:lnTo>
                  <a:pt x="168771" y="206753"/>
                </a:lnTo>
                <a:lnTo>
                  <a:pt x="169664" y="214035"/>
                </a:lnTo>
                <a:lnTo>
                  <a:pt x="171530" y="221430"/>
                </a:lnTo>
                <a:lnTo>
                  <a:pt x="174044" y="228900"/>
                </a:lnTo>
                <a:lnTo>
                  <a:pt x="176989" y="236420"/>
                </a:lnTo>
                <a:lnTo>
                  <a:pt x="178953" y="246513"/>
                </a:lnTo>
                <a:lnTo>
                  <a:pt x="180262" y="258322"/>
                </a:lnTo>
                <a:lnTo>
                  <a:pt x="181135" y="271274"/>
                </a:lnTo>
                <a:lnTo>
                  <a:pt x="180447" y="281179"/>
                </a:lnTo>
                <a:lnTo>
                  <a:pt x="178719" y="289053"/>
                </a:lnTo>
                <a:lnTo>
                  <a:pt x="176295" y="295572"/>
                </a:lnTo>
                <a:lnTo>
                  <a:pt x="173410" y="302458"/>
                </a:lnTo>
                <a:lnTo>
                  <a:pt x="170217" y="309588"/>
                </a:lnTo>
                <a:lnTo>
                  <a:pt x="163282" y="324284"/>
                </a:lnTo>
                <a:lnTo>
                  <a:pt x="155967" y="339283"/>
                </a:lnTo>
                <a:lnTo>
                  <a:pt x="152238" y="345568"/>
                </a:lnTo>
                <a:lnTo>
                  <a:pt x="148482" y="351029"/>
                </a:lnTo>
                <a:lnTo>
                  <a:pt x="144709" y="355939"/>
                </a:lnTo>
                <a:lnTo>
                  <a:pt x="140922" y="360483"/>
                </a:lnTo>
                <a:lnTo>
                  <a:pt x="137128" y="364781"/>
                </a:lnTo>
                <a:lnTo>
                  <a:pt x="133330" y="368917"/>
                </a:lnTo>
                <a:lnTo>
                  <a:pt x="129526" y="371675"/>
                </a:lnTo>
                <a:lnTo>
                  <a:pt x="125721" y="373513"/>
                </a:lnTo>
                <a:lnTo>
                  <a:pt x="121914" y="374739"/>
                </a:lnTo>
                <a:lnTo>
                  <a:pt x="118106" y="375556"/>
                </a:lnTo>
                <a:lnTo>
                  <a:pt x="114298" y="376100"/>
                </a:lnTo>
                <a:lnTo>
                  <a:pt x="110489" y="376463"/>
                </a:lnTo>
                <a:lnTo>
                  <a:pt x="106680" y="376705"/>
                </a:lnTo>
                <a:lnTo>
                  <a:pt x="99060" y="376974"/>
                </a:lnTo>
                <a:lnTo>
                  <a:pt x="82268" y="377171"/>
                </a:lnTo>
                <a:lnTo>
                  <a:pt x="81516" y="375907"/>
                </a:lnTo>
                <a:lnTo>
                  <a:pt x="81014" y="373794"/>
                </a:lnTo>
                <a:lnTo>
                  <a:pt x="68580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6"/>
          <p:cNvSpPr/>
          <p:nvPr/>
        </p:nvSpPr>
        <p:spPr>
          <a:xfrm>
            <a:off x="8458536" y="606590"/>
            <a:ext cx="125394" cy="204717"/>
          </a:xfrm>
          <a:custGeom>
            <a:avLst/>
            <a:gdLst/>
            <a:ahLst/>
            <a:cxnLst/>
            <a:rect l="0" t="0" r="0" b="0"/>
            <a:pathLst>
              <a:path w="125394" h="204717">
                <a:moveTo>
                  <a:pt x="22523" y="159219"/>
                </a:moveTo>
                <a:lnTo>
                  <a:pt x="28591" y="153152"/>
                </a:lnTo>
                <a:lnTo>
                  <a:pt x="30379" y="150094"/>
                </a:lnTo>
                <a:lnTo>
                  <a:pt x="31570" y="146786"/>
                </a:lnTo>
                <a:lnTo>
                  <a:pt x="33482" y="138419"/>
                </a:lnTo>
                <a:lnTo>
                  <a:pt x="37131" y="133888"/>
                </a:lnTo>
                <a:lnTo>
                  <a:pt x="39882" y="130902"/>
                </a:lnTo>
                <a:lnTo>
                  <a:pt x="41716" y="127641"/>
                </a:lnTo>
                <a:lnTo>
                  <a:pt x="42938" y="124197"/>
                </a:lnTo>
                <a:lnTo>
                  <a:pt x="43753" y="120631"/>
                </a:lnTo>
                <a:lnTo>
                  <a:pt x="46837" y="111904"/>
                </a:lnTo>
                <a:lnTo>
                  <a:pt x="62041" y="71822"/>
                </a:lnTo>
                <a:lnTo>
                  <a:pt x="70991" y="46716"/>
                </a:lnTo>
                <a:lnTo>
                  <a:pt x="73885" y="37227"/>
                </a:lnTo>
                <a:lnTo>
                  <a:pt x="75815" y="29631"/>
                </a:lnTo>
                <a:lnTo>
                  <a:pt x="77101" y="23297"/>
                </a:lnTo>
                <a:lnTo>
                  <a:pt x="76688" y="17805"/>
                </a:lnTo>
                <a:lnTo>
                  <a:pt x="75143" y="12873"/>
                </a:lnTo>
                <a:lnTo>
                  <a:pt x="72844" y="8315"/>
                </a:lnTo>
                <a:lnTo>
                  <a:pt x="70040" y="5277"/>
                </a:lnTo>
                <a:lnTo>
                  <a:pt x="66901" y="3251"/>
                </a:lnTo>
                <a:lnTo>
                  <a:pt x="58806" y="0"/>
                </a:lnTo>
                <a:lnTo>
                  <a:pt x="56872" y="1003"/>
                </a:lnTo>
                <a:lnTo>
                  <a:pt x="54312" y="2942"/>
                </a:lnTo>
                <a:lnTo>
                  <a:pt x="51336" y="5504"/>
                </a:lnTo>
                <a:lnTo>
                  <a:pt x="48081" y="7213"/>
                </a:lnTo>
                <a:lnTo>
                  <a:pt x="44642" y="8352"/>
                </a:lnTo>
                <a:lnTo>
                  <a:pt x="41080" y="9111"/>
                </a:lnTo>
                <a:lnTo>
                  <a:pt x="37434" y="13427"/>
                </a:lnTo>
                <a:lnTo>
                  <a:pt x="33734" y="20115"/>
                </a:lnTo>
                <a:lnTo>
                  <a:pt x="29997" y="28383"/>
                </a:lnTo>
                <a:lnTo>
                  <a:pt x="24966" y="37705"/>
                </a:lnTo>
                <a:lnTo>
                  <a:pt x="19072" y="47730"/>
                </a:lnTo>
                <a:lnTo>
                  <a:pt x="12602" y="58223"/>
                </a:lnTo>
                <a:lnTo>
                  <a:pt x="8289" y="67759"/>
                </a:lnTo>
                <a:lnTo>
                  <a:pt x="5414" y="76656"/>
                </a:lnTo>
                <a:lnTo>
                  <a:pt x="3497" y="85127"/>
                </a:lnTo>
                <a:lnTo>
                  <a:pt x="2219" y="92044"/>
                </a:lnTo>
                <a:lnTo>
                  <a:pt x="1368" y="97926"/>
                </a:lnTo>
                <a:lnTo>
                  <a:pt x="800" y="103117"/>
                </a:lnTo>
                <a:lnTo>
                  <a:pt x="421" y="109118"/>
                </a:lnTo>
                <a:lnTo>
                  <a:pt x="0" y="122559"/>
                </a:lnTo>
                <a:lnTo>
                  <a:pt x="1158" y="128429"/>
                </a:lnTo>
                <a:lnTo>
                  <a:pt x="3200" y="133613"/>
                </a:lnTo>
                <a:lnTo>
                  <a:pt x="5831" y="138338"/>
                </a:lnTo>
                <a:lnTo>
                  <a:pt x="8855" y="145299"/>
                </a:lnTo>
                <a:lnTo>
                  <a:pt x="12141" y="153749"/>
                </a:lnTo>
                <a:lnTo>
                  <a:pt x="15602" y="163192"/>
                </a:lnTo>
                <a:lnTo>
                  <a:pt x="17909" y="170758"/>
                </a:lnTo>
                <a:lnTo>
                  <a:pt x="19448" y="177072"/>
                </a:lnTo>
                <a:lnTo>
                  <a:pt x="20473" y="182551"/>
                </a:lnTo>
                <a:lnTo>
                  <a:pt x="22426" y="187474"/>
                </a:lnTo>
                <a:lnTo>
                  <a:pt x="24998" y="192026"/>
                </a:lnTo>
                <a:lnTo>
                  <a:pt x="27983" y="196330"/>
                </a:lnTo>
                <a:lnTo>
                  <a:pt x="31244" y="199200"/>
                </a:lnTo>
                <a:lnTo>
                  <a:pt x="34687" y="201113"/>
                </a:lnTo>
                <a:lnTo>
                  <a:pt x="38252" y="202389"/>
                </a:lnTo>
                <a:lnTo>
                  <a:pt x="41900" y="203239"/>
                </a:lnTo>
                <a:lnTo>
                  <a:pt x="45601" y="203806"/>
                </a:lnTo>
                <a:lnTo>
                  <a:pt x="49338" y="204184"/>
                </a:lnTo>
                <a:lnTo>
                  <a:pt x="53100" y="204436"/>
                </a:lnTo>
                <a:lnTo>
                  <a:pt x="56879" y="204604"/>
                </a:lnTo>
                <a:lnTo>
                  <a:pt x="60667" y="204716"/>
                </a:lnTo>
                <a:lnTo>
                  <a:pt x="64462" y="203520"/>
                </a:lnTo>
                <a:lnTo>
                  <a:pt x="68263" y="201453"/>
                </a:lnTo>
                <a:lnTo>
                  <a:pt x="72066" y="198805"/>
                </a:lnTo>
                <a:lnTo>
                  <a:pt x="75872" y="197040"/>
                </a:lnTo>
                <a:lnTo>
                  <a:pt x="79679" y="195863"/>
                </a:lnTo>
                <a:lnTo>
                  <a:pt x="83487" y="195079"/>
                </a:lnTo>
                <a:lnTo>
                  <a:pt x="89836" y="192016"/>
                </a:lnTo>
                <a:lnTo>
                  <a:pt x="97878" y="187434"/>
                </a:lnTo>
                <a:lnTo>
                  <a:pt x="125393" y="1706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7"/>
          <p:cNvSpPr/>
          <p:nvPr/>
        </p:nvSpPr>
        <p:spPr>
          <a:xfrm>
            <a:off x="8595359" y="445769"/>
            <a:ext cx="34292" cy="297182"/>
          </a:xfrm>
          <a:custGeom>
            <a:avLst/>
            <a:gdLst/>
            <a:ahLst/>
            <a:cxnLst/>
            <a:rect l="0" t="0" r="0" b="0"/>
            <a:pathLst>
              <a:path w="34292" h="297182">
                <a:moveTo>
                  <a:pt x="0" y="0"/>
                </a:moveTo>
                <a:lnTo>
                  <a:pt x="0" y="59291"/>
                </a:lnTo>
                <a:lnTo>
                  <a:pt x="1271" y="70007"/>
                </a:lnTo>
                <a:lnTo>
                  <a:pt x="15909" y="175354"/>
                </a:lnTo>
                <a:lnTo>
                  <a:pt x="18226" y="196913"/>
                </a:lnTo>
                <a:lnTo>
                  <a:pt x="19771" y="215096"/>
                </a:lnTo>
                <a:lnTo>
                  <a:pt x="21487" y="242918"/>
                </a:lnTo>
                <a:lnTo>
                  <a:pt x="22250" y="259517"/>
                </a:lnTo>
                <a:lnTo>
                  <a:pt x="22589" y="271128"/>
                </a:lnTo>
                <a:lnTo>
                  <a:pt x="22837" y="284467"/>
                </a:lnTo>
                <a:lnTo>
                  <a:pt x="34291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8"/>
          <p:cNvSpPr/>
          <p:nvPr/>
        </p:nvSpPr>
        <p:spPr>
          <a:xfrm>
            <a:off x="8538209" y="525779"/>
            <a:ext cx="148592" cy="114301"/>
          </a:xfrm>
          <a:custGeom>
            <a:avLst/>
            <a:gdLst/>
            <a:ahLst/>
            <a:cxnLst/>
            <a:rect l="0" t="0" r="0" b="0"/>
            <a:pathLst>
              <a:path w="148592" h="114301">
                <a:moveTo>
                  <a:pt x="0" y="114300"/>
                </a:moveTo>
                <a:lnTo>
                  <a:pt x="6068" y="96097"/>
                </a:lnTo>
                <a:lnTo>
                  <a:pt x="9125" y="89465"/>
                </a:lnTo>
                <a:lnTo>
                  <a:pt x="12434" y="83773"/>
                </a:lnTo>
                <a:lnTo>
                  <a:pt x="15909" y="78709"/>
                </a:lnTo>
                <a:lnTo>
                  <a:pt x="22036" y="72793"/>
                </a:lnTo>
                <a:lnTo>
                  <a:pt x="29931" y="66309"/>
                </a:lnTo>
                <a:lnTo>
                  <a:pt x="39004" y="59446"/>
                </a:lnTo>
                <a:lnTo>
                  <a:pt x="47593" y="53601"/>
                </a:lnTo>
                <a:lnTo>
                  <a:pt x="55859" y="48434"/>
                </a:lnTo>
                <a:lnTo>
                  <a:pt x="63909" y="43720"/>
                </a:lnTo>
                <a:lnTo>
                  <a:pt x="70546" y="39307"/>
                </a:lnTo>
                <a:lnTo>
                  <a:pt x="76241" y="35095"/>
                </a:lnTo>
                <a:lnTo>
                  <a:pt x="81308" y="31017"/>
                </a:lnTo>
                <a:lnTo>
                  <a:pt x="87225" y="28298"/>
                </a:lnTo>
                <a:lnTo>
                  <a:pt x="93710" y="26485"/>
                </a:lnTo>
                <a:lnTo>
                  <a:pt x="100574" y="25277"/>
                </a:lnTo>
                <a:lnTo>
                  <a:pt x="106419" y="23202"/>
                </a:lnTo>
                <a:lnTo>
                  <a:pt x="111587" y="20548"/>
                </a:lnTo>
                <a:lnTo>
                  <a:pt x="116301" y="17509"/>
                </a:lnTo>
                <a:lnTo>
                  <a:pt x="120715" y="14213"/>
                </a:lnTo>
                <a:lnTo>
                  <a:pt x="124927" y="10745"/>
                </a:lnTo>
                <a:lnTo>
                  <a:pt x="129004" y="7164"/>
                </a:lnTo>
                <a:lnTo>
                  <a:pt x="132994" y="4776"/>
                </a:lnTo>
                <a:lnTo>
                  <a:pt x="136922" y="3184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9"/>
          <p:cNvSpPr/>
          <p:nvPr/>
        </p:nvSpPr>
        <p:spPr>
          <a:xfrm>
            <a:off x="8698229" y="365759"/>
            <a:ext cx="193988" cy="318660"/>
          </a:xfrm>
          <a:custGeom>
            <a:avLst/>
            <a:gdLst/>
            <a:ahLst/>
            <a:cxnLst/>
            <a:rect l="0" t="0" r="0" b="0"/>
            <a:pathLst>
              <a:path w="193988" h="318660">
                <a:moveTo>
                  <a:pt x="0" y="137160"/>
                </a:moveTo>
                <a:lnTo>
                  <a:pt x="0" y="155364"/>
                </a:lnTo>
                <a:lnTo>
                  <a:pt x="1271" y="164536"/>
                </a:lnTo>
                <a:lnTo>
                  <a:pt x="3387" y="174461"/>
                </a:lnTo>
                <a:lnTo>
                  <a:pt x="6069" y="184887"/>
                </a:lnTo>
                <a:lnTo>
                  <a:pt x="7855" y="196918"/>
                </a:lnTo>
                <a:lnTo>
                  <a:pt x="9048" y="210019"/>
                </a:lnTo>
                <a:lnTo>
                  <a:pt x="9842" y="223833"/>
                </a:lnTo>
                <a:lnTo>
                  <a:pt x="12912" y="239392"/>
                </a:lnTo>
                <a:lnTo>
                  <a:pt x="17497" y="256115"/>
                </a:lnTo>
                <a:lnTo>
                  <a:pt x="23096" y="273613"/>
                </a:lnTo>
                <a:lnTo>
                  <a:pt x="26827" y="286549"/>
                </a:lnTo>
                <a:lnTo>
                  <a:pt x="29315" y="296443"/>
                </a:lnTo>
                <a:lnTo>
                  <a:pt x="33308" y="315379"/>
                </a:lnTo>
                <a:lnTo>
                  <a:pt x="34905" y="316933"/>
                </a:lnTo>
                <a:lnTo>
                  <a:pt x="37240" y="317969"/>
                </a:lnTo>
                <a:lnTo>
                  <a:pt x="40067" y="318659"/>
                </a:lnTo>
                <a:lnTo>
                  <a:pt x="41952" y="317850"/>
                </a:lnTo>
                <a:lnTo>
                  <a:pt x="43208" y="316040"/>
                </a:lnTo>
                <a:lnTo>
                  <a:pt x="51291" y="291875"/>
                </a:lnTo>
                <a:lnTo>
                  <a:pt x="54515" y="283483"/>
                </a:lnTo>
                <a:lnTo>
                  <a:pt x="57933" y="275349"/>
                </a:lnTo>
                <a:lnTo>
                  <a:pt x="61482" y="267386"/>
                </a:lnTo>
                <a:lnTo>
                  <a:pt x="63848" y="258268"/>
                </a:lnTo>
                <a:lnTo>
                  <a:pt x="65425" y="248379"/>
                </a:lnTo>
                <a:lnTo>
                  <a:pt x="66477" y="237976"/>
                </a:lnTo>
                <a:lnTo>
                  <a:pt x="68449" y="228501"/>
                </a:lnTo>
                <a:lnTo>
                  <a:pt x="71033" y="219644"/>
                </a:lnTo>
                <a:lnTo>
                  <a:pt x="74026" y="211200"/>
                </a:lnTo>
                <a:lnTo>
                  <a:pt x="76020" y="203030"/>
                </a:lnTo>
                <a:lnTo>
                  <a:pt x="77350" y="195043"/>
                </a:lnTo>
                <a:lnTo>
                  <a:pt x="78237" y="187179"/>
                </a:lnTo>
                <a:lnTo>
                  <a:pt x="80098" y="179396"/>
                </a:lnTo>
                <a:lnTo>
                  <a:pt x="82609" y="171668"/>
                </a:lnTo>
                <a:lnTo>
                  <a:pt x="85552" y="163975"/>
                </a:lnTo>
                <a:lnTo>
                  <a:pt x="87516" y="156307"/>
                </a:lnTo>
                <a:lnTo>
                  <a:pt x="88823" y="148655"/>
                </a:lnTo>
                <a:lnTo>
                  <a:pt x="89695" y="141013"/>
                </a:lnTo>
                <a:lnTo>
                  <a:pt x="91547" y="134649"/>
                </a:lnTo>
                <a:lnTo>
                  <a:pt x="94052" y="129136"/>
                </a:lnTo>
                <a:lnTo>
                  <a:pt x="96992" y="124191"/>
                </a:lnTo>
                <a:lnTo>
                  <a:pt x="100221" y="119624"/>
                </a:lnTo>
                <a:lnTo>
                  <a:pt x="103644" y="115310"/>
                </a:lnTo>
                <a:lnTo>
                  <a:pt x="107197" y="111163"/>
                </a:lnTo>
                <a:lnTo>
                  <a:pt x="109564" y="109669"/>
                </a:lnTo>
                <a:lnTo>
                  <a:pt x="111143" y="109943"/>
                </a:lnTo>
                <a:lnTo>
                  <a:pt x="112196" y="111395"/>
                </a:lnTo>
                <a:lnTo>
                  <a:pt x="113365" y="116396"/>
                </a:lnTo>
                <a:lnTo>
                  <a:pt x="113885" y="124122"/>
                </a:lnTo>
                <a:lnTo>
                  <a:pt x="114116" y="136022"/>
                </a:lnTo>
                <a:lnTo>
                  <a:pt x="114296" y="195932"/>
                </a:lnTo>
                <a:lnTo>
                  <a:pt x="115567" y="203012"/>
                </a:lnTo>
                <a:lnTo>
                  <a:pt x="117685" y="211541"/>
                </a:lnTo>
                <a:lnTo>
                  <a:pt x="120367" y="221038"/>
                </a:lnTo>
                <a:lnTo>
                  <a:pt x="122155" y="231179"/>
                </a:lnTo>
                <a:lnTo>
                  <a:pt x="123347" y="241749"/>
                </a:lnTo>
                <a:lnTo>
                  <a:pt x="124141" y="252606"/>
                </a:lnTo>
                <a:lnTo>
                  <a:pt x="125941" y="261114"/>
                </a:lnTo>
                <a:lnTo>
                  <a:pt x="128411" y="268056"/>
                </a:lnTo>
                <a:lnTo>
                  <a:pt x="135431" y="282255"/>
                </a:lnTo>
                <a:lnTo>
                  <a:pt x="137278" y="283420"/>
                </a:lnTo>
                <a:lnTo>
                  <a:pt x="142716" y="284715"/>
                </a:lnTo>
                <a:lnTo>
                  <a:pt x="146850" y="285444"/>
                </a:lnTo>
                <a:lnTo>
                  <a:pt x="151204" y="282227"/>
                </a:lnTo>
                <a:lnTo>
                  <a:pt x="154143" y="279592"/>
                </a:lnTo>
                <a:lnTo>
                  <a:pt x="156102" y="276565"/>
                </a:lnTo>
                <a:lnTo>
                  <a:pt x="158279" y="269815"/>
                </a:lnTo>
                <a:lnTo>
                  <a:pt x="162633" y="255808"/>
                </a:lnTo>
                <a:lnTo>
                  <a:pt x="181845" y="197568"/>
                </a:lnTo>
                <a:lnTo>
                  <a:pt x="186000" y="177432"/>
                </a:lnTo>
                <a:lnTo>
                  <a:pt x="188770" y="156388"/>
                </a:lnTo>
                <a:lnTo>
                  <a:pt x="191849" y="117766"/>
                </a:lnTo>
                <a:lnTo>
                  <a:pt x="193216" y="92134"/>
                </a:lnTo>
                <a:lnTo>
                  <a:pt x="193824" y="72275"/>
                </a:lnTo>
                <a:lnTo>
                  <a:pt x="193987" y="63424"/>
                </a:lnTo>
                <a:lnTo>
                  <a:pt x="192825" y="53713"/>
                </a:lnTo>
                <a:lnTo>
                  <a:pt x="190780" y="43429"/>
                </a:lnTo>
                <a:lnTo>
                  <a:pt x="188147" y="32763"/>
                </a:lnTo>
                <a:lnTo>
                  <a:pt x="186391" y="24382"/>
                </a:lnTo>
                <a:lnTo>
                  <a:pt x="185221" y="17525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0"/>
          <p:cNvSpPr/>
          <p:nvPr/>
        </p:nvSpPr>
        <p:spPr>
          <a:xfrm>
            <a:off x="8641079" y="720759"/>
            <a:ext cx="89044" cy="222509"/>
          </a:xfrm>
          <a:custGeom>
            <a:avLst/>
            <a:gdLst/>
            <a:ahLst/>
            <a:cxnLst/>
            <a:rect l="0" t="0" r="0" b="0"/>
            <a:pathLst>
              <a:path w="89044" h="222509">
                <a:moveTo>
                  <a:pt x="0" y="102200"/>
                </a:moveTo>
                <a:lnTo>
                  <a:pt x="15909" y="102200"/>
                </a:lnTo>
                <a:lnTo>
                  <a:pt x="19497" y="100931"/>
                </a:lnTo>
                <a:lnTo>
                  <a:pt x="23158" y="98814"/>
                </a:lnTo>
                <a:lnTo>
                  <a:pt x="26869" y="96133"/>
                </a:lnTo>
                <a:lnTo>
                  <a:pt x="30612" y="93075"/>
                </a:lnTo>
                <a:lnTo>
                  <a:pt x="34379" y="89767"/>
                </a:lnTo>
                <a:lnTo>
                  <a:pt x="38160" y="86292"/>
                </a:lnTo>
                <a:lnTo>
                  <a:pt x="55615" y="69265"/>
                </a:lnTo>
                <a:lnTo>
                  <a:pt x="83352" y="41694"/>
                </a:lnTo>
                <a:lnTo>
                  <a:pt x="86047" y="37733"/>
                </a:lnTo>
                <a:lnTo>
                  <a:pt x="87846" y="33822"/>
                </a:lnTo>
                <a:lnTo>
                  <a:pt x="89043" y="29945"/>
                </a:lnTo>
                <a:lnTo>
                  <a:pt x="88572" y="26090"/>
                </a:lnTo>
                <a:lnTo>
                  <a:pt x="86989" y="22250"/>
                </a:lnTo>
                <a:lnTo>
                  <a:pt x="84663" y="18420"/>
                </a:lnTo>
                <a:lnTo>
                  <a:pt x="83112" y="14597"/>
                </a:lnTo>
                <a:lnTo>
                  <a:pt x="82078" y="10778"/>
                </a:lnTo>
                <a:lnTo>
                  <a:pt x="81389" y="6962"/>
                </a:lnTo>
                <a:lnTo>
                  <a:pt x="79660" y="4418"/>
                </a:lnTo>
                <a:lnTo>
                  <a:pt x="77236" y="2722"/>
                </a:lnTo>
                <a:lnTo>
                  <a:pt x="74351" y="1592"/>
                </a:lnTo>
                <a:lnTo>
                  <a:pt x="71158" y="838"/>
                </a:lnTo>
                <a:lnTo>
                  <a:pt x="67759" y="335"/>
                </a:lnTo>
                <a:lnTo>
                  <a:pt x="64223" y="0"/>
                </a:lnTo>
                <a:lnTo>
                  <a:pt x="61865" y="1047"/>
                </a:lnTo>
                <a:lnTo>
                  <a:pt x="60294" y="3015"/>
                </a:lnTo>
                <a:lnTo>
                  <a:pt x="59246" y="5597"/>
                </a:lnTo>
                <a:lnTo>
                  <a:pt x="57277" y="8588"/>
                </a:lnTo>
                <a:lnTo>
                  <a:pt x="54695" y="11852"/>
                </a:lnTo>
                <a:lnTo>
                  <a:pt x="51704" y="15298"/>
                </a:lnTo>
                <a:lnTo>
                  <a:pt x="48439" y="18866"/>
                </a:lnTo>
                <a:lnTo>
                  <a:pt x="41425" y="26216"/>
                </a:lnTo>
                <a:lnTo>
                  <a:pt x="37777" y="32494"/>
                </a:lnTo>
                <a:lnTo>
                  <a:pt x="34075" y="40490"/>
                </a:lnTo>
                <a:lnTo>
                  <a:pt x="30337" y="49630"/>
                </a:lnTo>
                <a:lnTo>
                  <a:pt x="26574" y="58263"/>
                </a:lnTo>
                <a:lnTo>
                  <a:pt x="19008" y="74630"/>
                </a:lnTo>
                <a:lnTo>
                  <a:pt x="7608" y="98124"/>
                </a:lnTo>
                <a:lnTo>
                  <a:pt x="5072" y="105832"/>
                </a:lnTo>
                <a:lnTo>
                  <a:pt x="3382" y="113512"/>
                </a:lnTo>
                <a:lnTo>
                  <a:pt x="2254" y="121171"/>
                </a:lnTo>
                <a:lnTo>
                  <a:pt x="1503" y="128818"/>
                </a:lnTo>
                <a:lnTo>
                  <a:pt x="1002" y="136455"/>
                </a:lnTo>
                <a:lnTo>
                  <a:pt x="669" y="144087"/>
                </a:lnTo>
                <a:lnTo>
                  <a:pt x="298" y="159340"/>
                </a:lnTo>
                <a:lnTo>
                  <a:pt x="198" y="166964"/>
                </a:lnTo>
                <a:lnTo>
                  <a:pt x="1402" y="174586"/>
                </a:lnTo>
                <a:lnTo>
                  <a:pt x="3475" y="182207"/>
                </a:lnTo>
                <a:lnTo>
                  <a:pt x="6127" y="189828"/>
                </a:lnTo>
                <a:lnTo>
                  <a:pt x="9165" y="196179"/>
                </a:lnTo>
                <a:lnTo>
                  <a:pt x="12460" y="201683"/>
                </a:lnTo>
                <a:lnTo>
                  <a:pt x="15927" y="206622"/>
                </a:lnTo>
                <a:lnTo>
                  <a:pt x="19508" y="209915"/>
                </a:lnTo>
                <a:lnTo>
                  <a:pt x="23165" y="212110"/>
                </a:lnTo>
                <a:lnTo>
                  <a:pt x="26874" y="213574"/>
                </a:lnTo>
                <a:lnTo>
                  <a:pt x="29346" y="215819"/>
                </a:lnTo>
                <a:lnTo>
                  <a:pt x="30994" y="218586"/>
                </a:lnTo>
                <a:lnTo>
                  <a:pt x="32093" y="221701"/>
                </a:lnTo>
                <a:lnTo>
                  <a:pt x="34096" y="222508"/>
                </a:lnTo>
                <a:lnTo>
                  <a:pt x="36701" y="221775"/>
                </a:lnTo>
                <a:lnTo>
                  <a:pt x="39708" y="220017"/>
                </a:lnTo>
                <a:lnTo>
                  <a:pt x="42981" y="218845"/>
                </a:lnTo>
                <a:lnTo>
                  <a:pt x="46434" y="218063"/>
                </a:lnTo>
                <a:lnTo>
                  <a:pt x="50006" y="217542"/>
                </a:lnTo>
                <a:lnTo>
                  <a:pt x="52388" y="215925"/>
                </a:lnTo>
                <a:lnTo>
                  <a:pt x="53976" y="213577"/>
                </a:lnTo>
                <a:lnTo>
                  <a:pt x="68580" y="2050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"/>
          <p:cNvSpPr/>
          <p:nvPr/>
        </p:nvSpPr>
        <p:spPr>
          <a:xfrm>
            <a:off x="8755379" y="720899"/>
            <a:ext cx="68510" cy="204705"/>
          </a:xfrm>
          <a:custGeom>
            <a:avLst/>
            <a:gdLst/>
            <a:ahLst/>
            <a:cxnLst/>
            <a:rect l="0" t="0" r="0" b="0"/>
            <a:pathLst>
              <a:path w="68510" h="204705">
                <a:moveTo>
                  <a:pt x="0" y="102060"/>
                </a:moveTo>
                <a:lnTo>
                  <a:pt x="12137" y="102060"/>
                </a:lnTo>
                <a:lnTo>
                  <a:pt x="16980" y="100791"/>
                </a:lnTo>
                <a:lnTo>
                  <a:pt x="21481" y="98674"/>
                </a:lnTo>
                <a:lnTo>
                  <a:pt x="25750" y="95993"/>
                </a:lnTo>
                <a:lnTo>
                  <a:pt x="31137" y="91665"/>
                </a:lnTo>
                <a:lnTo>
                  <a:pt x="37268" y="86240"/>
                </a:lnTo>
                <a:lnTo>
                  <a:pt x="49584" y="74709"/>
                </a:lnTo>
                <a:lnTo>
                  <a:pt x="59292" y="65351"/>
                </a:lnTo>
                <a:lnTo>
                  <a:pt x="62388" y="61078"/>
                </a:lnTo>
                <a:lnTo>
                  <a:pt x="64452" y="56959"/>
                </a:lnTo>
                <a:lnTo>
                  <a:pt x="65829" y="52943"/>
                </a:lnTo>
                <a:lnTo>
                  <a:pt x="66746" y="48995"/>
                </a:lnTo>
                <a:lnTo>
                  <a:pt x="67357" y="45094"/>
                </a:lnTo>
                <a:lnTo>
                  <a:pt x="67765" y="41223"/>
                </a:lnTo>
                <a:lnTo>
                  <a:pt x="68037" y="36102"/>
                </a:lnTo>
                <a:lnTo>
                  <a:pt x="68339" y="23639"/>
                </a:lnTo>
                <a:lnTo>
                  <a:pt x="68509" y="8410"/>
                </a:lnTo>
                <a:lnTo>
                  <a:pt x="67263" y="5337"/>
                </a:lnTo>
                <a:lnTo>
                  <a:pt x="65162" y="3288"/>
                </a:lnTo>
                <a:lnTo>
                  <a:pt x="62492" y="1922"/>
                </a:lnTo>
                <a:lnTo>
                  <a:pt x="59441" y="1012"/>
                </a:lnTo>
                <a:lnTo>
                  <a:pt x="56138" y="405"/>
                </a:lnTo>
                <a:lnTo>
                  <a:pt x="52665" y="0"/>
                </a:lnTo>
                <a:lnTo>
                  <a:pt x="49080" y="1000"/>
                </a:lnTo>
                <a:lnTo>
                  <a:pt x="45421" y="2937"/>
                </a:lnTo>
                <a:lnTo>
                  <a:pt x="41711" y="5498"/>
                </a:lnTo>
                <a:lnTo>
                  <a:pt x="39237" y="8476"/>
                </a:lnTo>
                <a:lnTo>
                  <a:pt x="37588" y="11731"/>
                </a:lnTo>
                <a:lnTo>
                  <a:pt x="36489" y="15171"/>
                </a:lnTo>
                <a:lnTo>
                  <a:pt x="34486" y="18734"/>
                </a:lnTo>
                <a:lnTo>
                  <a:pt x="31881" y="22379"/>
                </a:lnTo>
                <a:lnTo>
                  <a:pt x="28874" y="26080"/>
                </a:lnTo>
                <a:lnTo>
                  <a:pt x="25599" y="29817"/>
                </a:lnTo>
                <a:lnTo>
                  <a:pt x="22147" y="33578"/>
                </a:lnTo>
                <a:lnTo>
                  <a:pt x="18575" y="37355"/>
                </a:lnTo>
                <a:lnTo>
                  <a:pt x="16193" y="41144"/>
                </a:lnTo>
                <a:lnTo>
                  <a:pt x="14606" y="44939"/>
                </a:lnTo>
                <a:lnTo>
                  <a:pt x="13547" y="48740"/>
                </a:lnTo>
                <a:lnTo>
                  <a:pt x="11571" y="53813"/>
                </a:lnTo>
                <a:lnTo>
                  <a:pt x="8985" y="59736"/>
                </a:lnTo>
                <a:lnTo>
                  <a:pt x="5990" y="66224"/>
                </a:lnTo>
                <a:lnTo>
                  <a:pt x="3994" y="73089"/>
                </a:lnTo>
                <a:lnTo>
                  <a:pt x="2663" y="80206"/>
                </a:lnTo>
                <a:lnTo>
                  <a:pt x="1775" y="87491"/>
                </a:lnTo>
                <a:lnTo>
                  <a:pt x="1184" y="98698"/>
                </a:lnTo>
                <a:lnTo>
                  <a:pt x="526" y="128082"/>
                </a:lnTo>
                <a:lnTo>
                  <a:pt x="157" y="162123"/>
                </a:lnTo>
                <a:lnTo>
                  <a:pt x="1374" y="170042"/>
                </a:lnTo>
                <a:lnTo>
                  <a:pt x="3456" y="176592"/>
                </a:lnTo>
                <a:lnTo>
                  <a:pt x="6114" y="182228"/>
                </a:lnTo>
                <a:lnTo>
                  <a:pt x="7886" y="187255"/>
                </a:lnTo>
                <a:lnTo>
                  <a:pt x="9068" y="191877"/>
                </a:lnTo>
                <a:lnTo>
                  <a:pt x="10964" y="202352"/>
                </a:lnTo>
                <a:lnTo>
                  <a:pt x="12390" y="203212"/>
                </a:lnTo>
                <a:lnTo>
                  <a:pt x="14609" y="203785"/>
                </a:lnTo>
                <a:lnTo>
                  <a:pt x="17360" y="204167"/>
                </a:lnTo>
                <a:lnTo>
                  <a:pt x="20463" y="204421"/>
                </a:lnTo>
                <a:lnTo>
                  <a:pt x="23803" y="204591"/>
                </a:lnTo>
                <a:lnTo>
                  <a:pt x="27298" y="204704"/>
                </a:lnTo>
                <a:lnTo>
                  <a:pt x="30899" y="203510"/>
                </a:lnTo>
                <a:lnTo>
                  <a:pt x="34569" y="201443"/>
                </a:lnTo>
                <a:lnTo>
                  <a:pt x="45721" y="1935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2"/>
          <p:cNvSpPr/>
          <p:nvPr/>
        </p:nvSpPr>
        <p:spPr>
          <a:xfrm>
            <a:off x="8869860" y="674369"/>
            <a:ext cx="114104" cy="240032"/>
          </a:xfrm>
          <a:custGeom>
            <a:avLst/>
            <a:gdLst/>
            <a:ahLst/>
            <a:cxnLst/>
            <a:rect l="0" t="0" r="0" b="0"/>
            <a:pathLst>
              <a:path w="114104" h="240032">
                <a:moveTo>
                  <a:pt x="22680" y="0"/>
                </a:moveTo>
                <a:lnTo>
                  <a:pt x="22680" y="64696"/>
                </a:lnTo>
                <a:lnTo>
                  <a:pt x="21410" y="73611"/>
                </a:lnTo>
                <a:lnTo>
                  <a:pt x="19293" y="83364"/>
                </a:lnTo>
                <a:lnTo>
                  <a:pt x="16612" y="93676"/>
                </a:lnTo>
                <a:lnTo>
                  <a:pt x="13555" y="110711"/>
                </a:lnTo>
                <a:lnTo>
                  <a:pt x="6771" y="156732"/>
                </a:lnTo>
                <a:lnTo>
                  <a:pt x="4454" y="176878"/>
                </a:lnTo>
                <a:lnTo>
                  <a:pt x="2910" y="194119"/>
                </a:lnTo>
                <a:lnTo>
                  <a:pt x="430" y="230961"/>
                </a:lnTo>
                <a:lnTo>
                  <a:pt x="226" y="230175"/>
                </a:lnTo>
                <a:lnTo>
                  <a:pt x="91" y="225840"/>
                </a:lnTo>
                <a:lnTo>
                  <a:pt x="0" y="219140"/>
                </a:lnTo>
                <a:lnTo>
                  <a:pt x="1210" y="212134"/>
                </a:lnTo>
                <a:lnTo>
                  <a:pt x="3286" y="204922"/>
                </a:lnTo>
                <a:lnTo>
                  <a:pt x="5941" y="197575"/>
                </a:lnTo>
                <a:lnTo>
                  <a:pt x="8980" y="186327"/>
                </a:lnTo>
                <a:lnTo>
                  <a:pt x="12277" y="172478"/>
                </a:lnTo>
                <a:lnTo>
                  <a:pt x="15744" y="156896"/>
                </a:lnTo>
                <a:lnTo>
                  <a:pt x="19326" y="143967"/>
                </a:lnTo>
                <a:lnTo>
                  <a:pt x="22984" y="132808"/>
                </a:lnTo>
                <a:lnTo>
                  <a:pt x="26692" y="122829"/>
                </a:lnTo>
                <a:lnTo>
                  <a:pt x="30435" y="113636"/>
                </a:lnTo>
                <a:lnTo>
                  <a:pt x="34200" y="104968"/>
                </a:lnTo>
                <a:lnTo>
                  <a:pt x="37979" y="96649"/>
                </a:lnTo>
                <a:lnTo>
                  <a:pt x="41769" y="89833"/>
                </a:lnTo>
                <a:lnTo>
                  <a:pt x="45567" y="84019"/>
                </a:lnTo>
                <a:lnTo>
                  <a:pt x="49367" y="78873"/>
                </a:lnTo>
                <a:lnTo>
                  <a:pt x="54441" y="74172"/>
                </a:lnTo>
                <a:lnTo>
                  <a:pt x="60364" y="69768"/>
                </a:lnTo>
                <a:lnTo>
                  <a:pt x="66853" y="65562"/>
                </a:lnTo>
                <a:lnTo>
                  <a:pt x="71178" y="61488"/>
                </a:lnTo>
                <a:lnTo>
                  <a:pt x="74062" y="57502"/>
                </a:lnTo>
                <a:lnTo>
                  <a:pt x="75984" y="53575"/>
                </a:lnTo>
                <a:lnTo>
                  <a:pt x="78536" y="50957"/>
                </a:lnTo>
                <a:lnTo>
                  <a:pt x="81507" y="49211"/>
                </a:lnTo>
                <a:lnTo>
                  <a:pt x="84758" y="48048"/>
                </a:lnTo>
                <a:lnTo>
                  <a:pt x="88195" y="47272"/>
                </a:lnTo>
                <a:lnTo>
                  <a:pt x="91757" y="46755"/>
                </a:lnTo>
                <a:lnTo>
                  <a:pt x="95402" y="46410"/>
                </a:lnTo>
                <a:lnTo>
                  <a:pt x="99101" y="46180"/>
                </a:lnTo>
                <a:lnTo>
                  <a:pt x="106598" y="45925"/>
                </a:lnTo>
                <a:lnTo>
                  <a:pt x="109105" y="47127"/>
                </a:lnTo>
                <a:lnTo>
                  <a:pt x="110777" y="49198"/>
                </a:lnTo>
                <a:lnTo>
                  <a:pt x="113459" y="55580"/>
                </a:lnTo>
                <a:lnTo>
                  <a:pt x="113680" y="58643"/>
                </a:lnTo>
                <a:lnTo>
                  <a:pt x="113826" y="63226"/>
                </a:lnTo>
                <a:lnTo>
                  <a:pt x="114033" y="85197"/>
                </a:lnTo>
                <a:lnTo>
                  <a:pt x="114103" y="126755"/>
                </a:lnTo>
                <a:lnTo>
                  <a:pt x="111568" y="140384"/>
                </a:lnTo>
                <a:lnTo>
                  <a:pt x="107338" y="155819"/>
                </a:lnTo>
                <a:lnTo>
                  <a:pt x="101979" y="172460"/>
                </a:lnTo>
                <a:lnTo>
                  <a:pt x="98406" y="187363"/>
                </a:lnTo>
                <a:lnTo>
                  <a:pt x="96023" y="201109"/>
                </a:lnTo>
                <a:lnTo>
                  <a:pt x="91259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3"/>
          <p:cNvSpPr/>
          <p:nvPr/>
        </p:nvSpPr>
        <p:spPr>
          <a:xfrm>
            <a:off x="8070050" y="1317098"/>
            <a:ext cx="148120" cy="317392"/>
          </a:xfrm>
          <a:custGeom>
            <a:avLst/>
            <a:gdLst/>
            <a:ahLst/>
            <a:cxnLst/>
            <a:rect l="0" t="0" r="0" b="0"/>
            <a:pathLst>
              <a:path w="148120" h="317392">
                <a:moveTo>
                  <a:pt x="10959" y="317391"/>
                </a:moveTo>
                <a:lnTo>
                  <a:pt x="4892" y="311324"/>
                </a:lnTo>
                <a:lnTo>
                  <a:pt x="3104" y="308266"/>
                </a:lnTo>
                <a:lnTo>
                  <a:pt x="1118" y="301482"/>
                </a:lnTo>
                <a:lnTo>
                  <a:pt x="589" y="292815"/>
                </a:lnTo>
                <a:lnTo>
                  <a:pt x="0" y="266252"/>
                </a:lnTo>
                <a:lnTo>
                  <a:pt x="1113" y="251549"/>
                </a:lnTo>
                <a:lnTo>
                  <a:pt x="3126" y="236666"/>
                </a:lnTo>
                <a:lnTo>
                  <a:pt x="5737" y="221665"/>
                </a:lnTo>
                <a:lnTo>
                  <a:pt x="12024" y="177903"/>
                </a:lnTo>
                <a:lnTo>
                  <a:pt x="19053" y="127127"/>
                </a:lnTo>
                <a:lnTo>
                  <a:pt x="26410" y="79159"/>
                </a:lnTo>
                <a:lnTo>
                  <a:pt x="30150" y="59510"/>
                </a:lnTo>
                <a:lnTo>
                  <a:pt x="33913" y="42600"/>
                </a:lnTo>
                <a:lnTo>
                  <a:pt x="37692" y="27517"/>
                </a:lnTo>
                <a:lnTo>
                  <a:pt x="41481" y="17462"/>
                </a:lnTo>
                <a:lnTo>
                  <a:pt x="45277" y="10759"/>
                </a:lnTo>
                <a:lnTo>
                  <a:pt x="54427" y="0"/>
                </a:lnTo>
                <a:lnTo>
                  <a:pt x="56448" y="387"/>
                </a:lnTo>
                <a:lnTo>
                  <a:pt x="59065" y="1915"/>
                </a:lnTo>
                <a:lnTo>
                  <a:pt x="62079" y="4204"/>
                </a:lnTo>
                <a:lnTo>
                  <a:pt x="64089" y="7000"/>
                </a:lnTo>
                <a:lnTo>
                  <a:pt x="66323" y="13493"/>
                </a:lnTo>
                <a:lnTo>
                  <a:pt x="68188" y="18272"/>
                </a:lnTo>
                <a:lnTo>
                  <a:pt x="70702" y="23999"/>
                </a:lnTo>
                <a:lnTo>
                  <a:pt x="73648" y="30356"/>
                </a:lnTo>
                <a:lnTo>
                  <a:pt x="75612" y="35865"/>
                </a:lnTo>
                <a:lnTo>
                  <a:pt x="77794" y="45372"/>
                </a:lnTo>
                <a:lnTo>
                  <a:pt x="85090" y="82135"/>
                </a:lnTo>
                <a:lnTo>
                  <a:pt x="91743" y="112080"/>
                </a:lnTo>
                <a:lnTo>
                  <a:pt x="95295" y="127177"/>
                </a:lnTo>
                <a:lnTo>
                  <a:pt x="98934" y="141052"/>
                </a:lnTo>
                <a:lnTo>
                  <a:pt x="102629" y="154112"/>
                </a:lnTo>
                <a:lnTo>
                  <a:pt x="106363" y="166628"/>
                </a:lnTo>
                <a:lnTo>
                  <a:pt x="113898" y="194082"/>
                </a:lnTo>
                <a:lnTo>
                  <a:pt x="117685" y="208515"/>
                </a:lnTo>
                <a:lnTo>
                  <a:pt x="125279" y="234712"/>
                </a:lnTo>
                <a:lnTo>
                  <a:pt x="129083" y="247032"/>
                </a:lnTo>
                <a:lnTo>
                  <a:pt x="132888" y="256515"/>
                </a:lnTo>
                <a:lnTo>
                  <a:pt x="136696" y="264107"/>
                </a:lnTo>
                <a:lnTo>
                  <a:pt x="148119" y="2831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4"/>
          <p:cNvSpPr/>
          <p:nvPr/>
        </p:nvSpPr>
        <p:spPr>
          <a:xfrm>
            <a:off x="8012429" y="1440179"/>
            <a:ext cx="160022" cy="80011"/>
          </a:xfrm>
          <a:custGeom>
            <a:avLst/>
            <a:gdLst/>
            <a:ahLst/>
            <a:cxnLst/>
            <a:rect l="0" t="0" r="0" b="0"/>
            <a:pathLst>
              <a:path w="160022" h="80011">
                <a:moveTo>
                  <a:pt x="0" y="80010"/>
                </a:moveTo>
                <a:lnTo>
                  <a:pt x="6069" y="61807"/>
                </a:lnTo>
                <a:lnTo>
                  <a:pt x="10396" y="55175"/>
                </a:lnTo>
                <a:lnTo>
                  <a:pt x="15821" y="49483"/>
                </a:lnTo>
                <a:lnTo>
                  <a:pt x="21977" y="44419"/>
                </a:lnTo>
                <a:lnTo>
                  <a:pt x="27352" y="39773"/>
                </a:lnTo>
                <a:lnTo>
                  <a:pt x="32204" y="35405"/>
                </a:lnTo>
                <a:lnTo>
                  <a:pt x="36710" y="31224"/>
                </a:lnTo>
                <a:lnTo>
                  <a:pt x="44793" y="27166"/>
                </a:lnTo>
                <a:lnTo>
                  <a:pt x="55263" y="23191"/>
                </a:lnTo>
                <a:lnTo>
                  <a:pt x="67322" y="19271"/>
                </a:lnTo>
                <a:lnTo>
                  <a:pt x="76632" y="15387"/>
                </a:lnTo>
                <a:lnTo>
                  <a:pt x="84107" y="11528"/>
                </a:lnTo>
                <a:lnTo>
                  <a:pt x="90363" y="7686"/>
                </a:lnTo>
                <a:lnTo>
                  <a:pt x="98341" y="5124"/>
                </a:lnTo>
                <a:lnTo>
                  <a:pt x="107471" y="3416"/>
                </a:lnTo>
                <a:lnTo>
                  <a:pt x="117368" y="2278"/>
                </a:lnTo>
                <a:lnTo>
                  <a:pt x="125235" y="1519"/>
                </a:lnTo>
                <a:lnTo>
                  <a:pt x="131750" y="1013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5"/>
          <p:cNvSpPr/>
          <p:nvPr/>
        </p:nvSpPr>
        <p:spPr>
          <a:xfrm>
            <a:off x="8379838" y="1217313"/>
            <a:ext cx="146942" cy="314307"/>
          </a:xfrm>
          <a:custGeom>
            <a:avLst/>
            <a:gdLst/>
            <a:ahLst/>
            <a:cxnLst/>
            <a:rect l="0" t="0" r="0" b="0"/>
            <a:pathLst>
              <a:path w="146942" h="314307">
                <a:moveTo>
                  <a:pt x="124081" y="154287"/>
                </a:moveTo>
                <a:lnTo>
                  <a:pt x="136218" y="166422"/>
                </a:lnTo>
                <a:lnTo>
                  <a:pt x="139792" y="171267"/>
                </a:lnTo>
                <a:lnTo>
                  <a:pt x="143764" y="180037"/>
                </a:lnTo>
                <a:lnTo>
                  <a:pt x="145529" y="188168"/>
                </a:lnTo>
                <a:lnTo>
                  <a:pt x="146000" y="192114"/>
                </a:lnTo>
                <a:lnTo>
                  <a:pt x="146314" y="198555"/>
                </a:lnTo>
                <a:lnTo>
                  <a:pt x="146662" y="215871"/>
                </a:lnTo>
                <a:lnTo>
                  <a:pt x="145485" y="223283"/>
                </a:lnTo>
                <a:lnTo>
                  <a:pt x="143431" y="229494"/>
                </a:lnTo>
                <a:lnTo>
                  <a:pt x="140791" y="234905"/>
                </a:lnTo>
                <a:lnTo>
                  <a:pt x="136491" y="239782"/>
                </a:lnTo>
                <a:lnTo>
                  <a:pt x="131085" y="244304"/>
                </a:lnTo>
                <a:lnTo>
                  <a:pt x="124940" y="248588"/>
                </a:lnTo>
                <a:lnTo>
                  <a:pt x="118303" y="253984"/>
                </a:lnTo>
                <a:lnTo>
                  <a:pt x="111340" y="260122"/>
                </a:lnTo>
                <a:lnTo>
                  <a:pt x="104157" y="266753"/>
                </a:lnTo>
                <a:lnTo>
                  <a:pt x="96829" y="272444"/>
                </a:lnTo>
                <a:lnTo>
                  <a:pt x="89403" y="277508"/>
                </a:lnTo>
                <a:lnTo>
                  <a:pt x="81912" y="282154"/>
                </a:lnTo>
                <a:lnTo>
                  <a:pt x="74379" y="286522"/>
                </a:lnTo>
                <a:lnTo>
                  <a:pt x="59235" y="294761"/>
                </a:lnTo>
                <a:lnTo>
                  <a:pt x="52910" y="297466"/>
                </a:lnTo>
                <a:lnTo>
                  <a:pt x="47424" y="299270"/>
                </a:lnTo>
                <a:lnTo>
                  <a:pt x="42496" y="300472"/>
                </a:lnTo>
                <a:lnTo>
                  <a:pt x="37941" y="300003"/>
                </a:lnTo>
                <a:lnTo>
                  <a:pt x="33635" y="298421"/>
                </a:lnTo>
                <a:lnTo>
                  <a:pt x="29494" y="296096"/>
                </a:lnTo>
                <a:lnTo>
                  <a:pt x="25462" y="294546"/>
                </a:lnTo>
                <a:lnTo>
                  <a:pt x="21506" y="293513"/>
                </a:lnTo>
                <a:lnTo>
                  <a:pt x="17598" y="292824"/>
                </a:lnTo>
                <a:lnTo>
                  <a:pt x="14992" y="291095"/>
                </a:lnTo>
                <a:lnTo>
                  <a:pt x="13255" y="288672"/>
                </a:lnTo>
                <a:lnTo>
                  <a:pt x="11325" y="282593"/>
                </a:lnTo>
                <a:lnTo>
                  <a:pt x="10468" y="275659"/>
                </a:lnTo>
                <a:lnTo>
                  <a:pt x="8969" y="270761"/>
                </a:lnTo>
                <a:lnTo>
                  <a:pt x="6700" y="264956"/>
                </a:lnTo>
                <a:lnTo>
                  <a:pt x="3917" y="258546"/>
                </a:lnTo>
                <a:lnTo>
                  <a:pt x="2062" y="251733"/>
                </a:lnTo>
                <a:lnTo>
                  <a:pt x="825" y="244651"/>
                </a:lnTo>
                <a:lnTo>
                  <a:pt x="0" y="237389"/>
                </a:lnTo>
                <a:lnTo>
                  <a:pt x="721" y="228738"/>
                </a:lnTo>
                <a:lnTo>
                  <a:pt x="2471" y="219161"/>
                </a:lnTo>
                <a:lnTo>
                  <a:pt x="14389" y="167159"/>
                </a:lnTo>
                <a:lnTo>
                  <a:pt x="24529" y="120637"/>
                </a:lnTo>
                <a:lnTo>
                  <a:pt x="27234" y="106454"/>
                </a:lnTo>
                <a:lnTo>
                  <a:pt x="29036" y="95728"/>
                </a:lnTo>
                <a:lnTo>
                  <a:pt x="30238" y="82227"/>
                </a:lnTo>
                <a:lnTo>
                  <a:pt x="31039" y="66877"/>
                </a:lnTo>
                <a:lnTo>
                  <a:pt x="32325" y="20886"/>
                </a:lnTo>
                <a:lnTo>
                  <a:pt x="31161" y="15823"/>
                </a:lnTo>
                <a:lnTo>
                  <a:pt x="29114" y="12447"/>
                </a:lnTo>
                <a:lnTo>
                  <a:pt x="26480" y="10197"/>
                </a:lnTo>
                <a:lnTo>
                  <a:pt x="24724" y="7427"/>
                </a:lnTo>
                <a:lnTo>
                  <a:pt x="22253" y="0"/>
                </a:lnTo>
                <a:lnTo>
                  <a:pt x="21905" y="629"/>
                </a:lnTo>
                <a:lnTo>
                  <a:pt x="21349" y="4696"/>
                </a:lnTo>
                <a:lnTo>
                  <a:pt x="17886" y="8638"/>
                </a:lnTo>
                <a:lnTo>
                  <a:pt x="15185" y="11468"/>
                </a:lnTo>
                <a:lnTo>
                  <a:pt x="13383" y="15894"/>
                </a:lnTo>
                <a:lnTo>
                  <a:pt x="12183" y="21385"/>
                </a:lnTo>
                <a:lnTo>
                  <a:pt x="11383" y="27585"/>
                </a:lnTo>
                <a:lnTo>
                  <a:pt x="10849" y="32989"/>
                </a:lnTo>
                <a:lnTo>
                  <a:pt x="10256" y="42380"/>
                </a:lnTo>
                <a:lnTo>
                  <a:pt x="9992" y="54174"/>
                </a:lnTo>
                <a:lnTo>
                  <a:pt x="9823" y="76373"/>
                </a:lnTo>
                <a:lnTo>
                  <a:pt x="11079" y="82024"/>
                </a:lnTo>
                <a:lnTo>
                  <a:pt x="13186" y="88332"/>
                </a:lnTo>
                <a:lnTo>
                  <a:pt x="15861" y="95077"/>
                </a:lnTo>
                <a:lnTo>
                  <a:pt x="17645" y="102113"/>
                </a:lnTo>
                <a:lnTo>
                  <a:pt x="18834" y="109344"/>
                </a:lnTo>
                <a:lnTo>
                  <a:pt x="19626" y="116705"/>
                </a:lnTo>
                <a:lnTo>
                  <a:pt x="20154" y="124152"/>
                </a:lnTo>
                <a:lnTo>
                  <a:pt x="20507" y="131657"/>
                </a:lnTo>
                <a:lnTo>
                  <a:pt x="20742" y="139200"/>
                </a:lnTo>
                <a:lnTo>
                  <a:pt x="22169" y="146769"/>
                </a:lnTo>
                <a:lnTo>
                  <a:pt x="24390" y="154355"/>
                </a:lnTo>
                <a:lnTo>
                  <a:pt x="27140" y="161952"/>
                </a:lnTo>
                <a:lnTo>
                  <a:pt x="31514" y="170827"/>
                </a:lnTo>
                <a:lnTo>
                  <a:pt x="36969" y="180553"/>
                </a:lnTo>
                <a:lnTo>
                  <a:pt x="43147" y="190848"/>
                </a:lnTo>
                <a:lnTo>
                  <a:pt x="51075" y="202791"/>
                </a:lnTo>
                <a:lnTo>
                  <a:pt x="70044" y="229607"/>
                </a:lnTo>
                <a:lnTo>
                  <a:pt x="77896" y="241330"/>
                </a:lnTo>
                <a:lnTo>
                  <a:pt x="84401" y="251686"/>
                </a:lnTo>
                <a:lnTo>
                  <a:pt x="90008" y="261129"/>
                </a:lnTo>
                <a:lnTo>
                  <a:pt x="95016" y="268695"/>
                </a:lnTo>
                <a:lnTo>
                  <a:pt x="99625" y="275009"/>
                </a:lnTo>
                <a:lnTo>
                  <a:pt x="103967" y="280488"/>
                </a:lnTo>
                <a:lnTo>
                  <a:pt x="108132" y="285411"/>
                </a:lnTo>
                <a:lnTo>
                  <a:pt x="112178" y="289963"/>
                </a:lnTo>
                <a:lnTo>
                  <a:pt x="116146" y="294267"/>
                </a:lnTo>
                <a:lnTo>
                  <a:pt x="121331" y="298407"/>
                </a:lnTo>
                <a:lnTo>
                  <a:pt x="127328" y="302437"/>
                </a:lnTo>
                <a:lnTo>
                  <a:pt x="146941" y="31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6"/>
          <p:cNvSpPr/>
          <p:nvPr/>
        </p:nvSpPr>
        <p:spPr>
          <a:xfrm>
            <a:off x="8629903" y="1166011"/>
            <a:ext cx="205488" cy="319883"/>
          </a:xfrm>
          <a:custGeom>
            <a:avLst/>
            <a:gdLst/>
            <a:ahLst/>
            <a:cxnLst/>
            <a:rect l="0" t="0" r="0" b="0"/>
            <a:pathLst>
              <a:path w="205488" h="319883">
                <a:moveTo>
                  <a:pt x="205487" y="22708"/>
                </a:moveTo>
                <a:lnTo>
                  <a:pt x="199419" y="16641"/>
                </a:lnTo>
                <a:lnTo>
                  <a:pt x="196362" y="14853"/>
                </a:lnTo>
                <a:lnTo>
                  <a:pt x="193053" y="13662"/>
                </a:lnTo>
                <a:lnTo>
                  <a:pt x="189578" y="12867"/>
                </a:lnTo>
                <a:lnTo>
                  <a:pt x="185990" y="11068"/>
                </a:lnTo>
                <a:lnTo>
                  <a:pt x="182329" y="8598"/>
                </a:lnTo>
                <a:lnTo>
                  <a:pt x="178619" y="5681"/>
                </a:lnTo>
                <a:lnTo>
                  <a:pt x="174875" y="3737"/>
                </a:lnTo>
                <a:lnTo>
                  <a:pt x="171108" y="2441"/>
                </a:lnTo>
                <a:lnTo>
                  <a:pt x="167328" y="1577"/>
                </a:lnTo>
                <a:lnTo>
                  <a:pt x="163537" y="1001"/>
                </a:lnTo>
                <a:lnTo>
                  <a:pt x="159741" y="617"/>
                </a:lnTo>
                <a:lnTo>
                  <a:pt x="155939" y="361"/>
                </a:lnTo>
                <a:lnTo>
                  <a:pt x="152135" y="190"/>
                </a:lnTo>
                <a:lnTo>
                  <a:pt x="144521" y="0"/>
                </a:lnTo>
                <a:lnTo>
                  <a:pt x="140713" y="1220"/>
                </a:lnTo>
                <a:lnTo>
                  <a:pt x="136904" y="3303"/>
                </a:lnTo>
                <a:lnTo>
                  <a:pt x="133095" y="5961"/>
                </a:lnTo>
                <a:lnTo>
                  <a:pt x="126746" y="9004"/>
                </a:lnTo>
                <a:lnTo>
                  <a:pt x="118702" y="12302"/>
                </a:lnTo>
                <a:lnTo>
                  <a:pt x="109530" y="15771"/>
                </a:lnTo>
                <a:lnTo>
                  <a:pt x="100876" y="20623"/>
                </a:lnTo>
                <a:lnTo>
                  <a:pt x="92566" y="26398"/>
                </a:lnTo>
                <a:lnTo>
                  <a:pt x="84486" y="32788"/>
                </a:lnTo>
                <a:lnTo>
                  <a:pt x="77829" y="39588"/>
                </a:lnTo>
                <a:lnTo>
                  <a:pt x="72122" y="46662"/>
                </a:lnTo>
                <a:lnTo>
                  <a:pt x="67047" y="53917"/>
                </a:lnTo>
                <a:lnTo>
                  <a:pt x="61123" y="63834"/>
                </a:lnTo>
                <a:lnTo>
                  <a:pt x="54635" y="75526"/>
                </a:lnTo>
                <a:lnTo>
                  <a:pt x="47768" y="88400"/>
                </a:lnTo>
                <a:lnTo>
                  <a:pt x="40651" y="104603"/>
                </a:lnTo>
                <a:lnTo>
                  <a:pt x="33366" y="123025"/>
                </a:lnTo>
                <a:lnTo>
                  <a:pt x="25970" y="142926"/>
                </a:lnTo>
                <a:lnTo>
                  <a:pt x="19769" y="158734"/>
                </a:lnTo>
                <a:lnTo>
                  <a:pt x="14364" y="171812"/>
                </a:lnTo>
                <a:lnTo>
                  <a:pt x="9492" y="183071"/>
                </a:lnTo>
                <a:lnTo>
                  <a:pt x="6244" y="193117"/>
                </a:lnTo>
                <a:lnTo>
                  <a:pt x="4078" y="202354"/>
                </a:lnTo>
                <a:lnTo>
                  <a:pt x="2634" y="211052"/>
                </a:lnTo>
                <a:lnTo>
                  <a:pt x="1672" y="218121"/>
                </a:lnTo>
                <a:lnTo>
                  <a:pt x="1030" y="224103"/>
                </a:lnTo>
                <a:lnTo>
                  <a:pt x="602" y="229362"/>
                </a:lnTo>
                <a:lnTo>
                  <a:pt x="317" y="235407"/>
                </a:lnTo>
                <a:lnTo>
                  <a:pt x="0" y="248898"/>
                </a:lnTo>
                <a:lnTo>
                  <a:pt x="1186" y="256052"/>
                </a:lnTo>
                <a:lnTo>
                  <a:pt x="3246" y="263360"/>
                </a:lnTo>
                <a:lnTo>
                  <a:pt x="5889" y="270773"/>
                </a:lnTo>
                <a:lnTo>
                  <a:pt x="8922" y="278255"/>
                </a:lnTo>
                <a:lnTo>
                  <a:pt x="12213" y="285783"/>
                </a:lnTo>
                <a:lnTo>
                  <a:pt x="15677" y="293341"/>
                </a:lnTo>
                <a:lnTo>
                  <a:pt x="19257" y="299650"/>
                </a:lnTo>
                <a:lnTo>
                  <a:pt x="22914" y="305126"/>
                </a:lnTo>
                <a:lnTo>
                  <a:pt x="31840" y="316972"/>
                </a:lnTo>
                <a:lnTo>
                  <a:pt x="35112" y="317945"/>
                </a:lnTo>
                <a:lnTo>
                  <a:pt x="39834" y="318592"/>
                </a:lnTo>
                <a:lnTo>
                  <a:pt x="45520" y="319024"/>
                </a:lnTo>
                <a:lnTo>
                  <a:pt x="50583" y="319312"/>
                </a:lnTo>
                <a:lnTo>
                  <a:pt x="59594" y="319632"/>
                </a:lnTo>
                <a:lnTo>
                  <a:pt x="75727" y="319838"/>
                </a:lnTo>
                <a:lnTo>
                  <a:pt x="101036" y="319882"/>
                </a:lnTo>
                <a:lnTo>
                  <a:pt x="106642" y="318614"/>
                </a:lnTo>
                <a:lnTo>
                  <a:pt x="111651" y="316499"/>
                </a:lnTo>
                <a:lnTo>
                  <a:pt x="116260" y="313819"/>
                </a:lnTo>
                <a:lnTo>
                  <a:pt x="134927" y="304068"/>
                </a:lnTo>
                <a:lnTo>
                  <a:pt x="182626" y="274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7"/>
          <p:cNvSpPr/>
          <p:nvPr/>
        </p:nvSpPr>
        <p:spPr>
          <a:xfrm>
            <a:off x="8903969" y="139445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8"/>
          <p:cNvSpPr/>
          <p:nvPr/>
        </p:nvSpPr>
        <p:spPr>
          <a:xfrm>
            <a:off x="8858398" y="1420497"/>
            <a:ext cx="51813" cy="47947"/>
          </a:xfrm>
          <a:custGeom>
            <a:avLst/>
            <a:gdLst/>
            <a:ahLst/>
            <a:cxnLst/>
            <a:rect l="0" t="0" r="0" b="0"/>
            <a:pathLst>
              <a:path w="51813" h="47947">
                <a:moveTo>
                  <a:pt x="11281" y="19682"/>
                </a:moveTo>
                <a:lnTo>
                  <a:pt x="17350" y="7547"/>
                </a:lnTo>
                <a:lnTo>
                  <a:pt x="17867" y="3972"/>
                </a:lnTo>
                <a:lnTo>
                  <a:pt x="16941" y="1589"/>
                </a:lnTo>
                <a:lnTo>
                  <a:pt x="15055" y="0"/>
                </a:lnTo>
                <a:lnTo>
                  <a:pt x="13797" y="211"/>
                </a:lnTo>
                <a:lnTo>
                  <a:pt x="12958" y="1621"/>
                </a:lnTo>
                <a:lnTo>
                  <a:pt x="12400" y="3832"/>
                </a:lnTo>
                <a:lnTo>
                  <a:pt x="10757" y="5305"/>
                </a:lnTo>
                <a:lnTo>
                  <a:pt x="8392" y="6288"/>
                </a:lnTo>
                <a:lnTo>
                  <a:pt x="5545" y="6943"/>
                </a:lnTo>
                <a:lnTo>
                  <a:pt x="3647" y="8649"/>
                </a:lnTo>
                <a:lnTo>
                  <a:pt x="2382" y="11057"/>
                </a:lnTo>
                <a:lnTo>
                  <a:pt x="1538" y="13932"/>
                </a:lnTo>
                <a:lnTo>
                  <a:pt x="976" y="17119"/>
                </a:lnTo>
                <a:lnTo>
                  <a:pt x="601" y="20513"/>
                </a:lnTo>
                <a:lnTo>
                  <a:pt x="0" y="29019"/>
                </a:lnTo>
                <a:lnTo>
                  <a:pt x="1220" y="30987"/>
                </a:lnTo>
                <a:lnTo>
                  <a:pt x="3304" y="33569"/>
                </a:lnTo>
                <a:lnTo>
                  <a:pt x="5964" y="36560"/>
                </a:lnTo>
                <a:lnTo>
                  <a:pt x="12305" y="43270"/>
                </a:lnTo>
                <a:lnTo>
                  <a:pt x="15774" y="46838"/>
                </a:lnTo>
                <a:lnTo>
                  <a:pt x="18086" y="47946"/>
                </a:lnTo>
                <a:lnTo>
                  <a:pt x="19628" y="47415"/>
                </a:lnTo>
                <a:lnTo>
                  <a:pt x="20656" y="45791"/>
                </a:lnTo>
                <a:lnTo>
                  <a:pt x="22611" y="44708"/>
                </a:lnTo>
                <a:lnTo>
                  <a:pt x="25185" y="43986"/>
                </a:lnTo>
                <a:lnTo>
                  <a:pt x="32372" y="42828"/>
                </a:lnTo>
                <a:lnTo>
                  <a:pt x="34232" y="41463"/>
                </a:lnTo>
                <a:lnTo>
                  <a:pt x="36741" y="39282"/>
                </a:lnTo>
                <a:lnTo>
                  <a:pt x="39685" y="36559"/>
                </a:lnTo>
                <a:lnTo>
                  <a:pt x="41647" y="33474"/>
                </a:lnTo>
                <a:lnTo>
                  <a:pt x="42955" y="30147"/>
                </a:lnTo>
                <a:lnTo>
                  <a:pt x="43827" y="26659"/>
                </a:lnTo>
                <a:lnTo>
                  <a:pt x="45679" y="23063"/>
                </a:lnTo>
                <a:lnTo>
                  <a:pt x="48183" y="19396"/>
                </a:lnTo>
                <a:lnTo>
                  <a:pt x="51123" y="15682"/>
                </a:lnTo>
                <a:lnTo>
                  <a:pt x="51812" y="13205"/>
                </a:lnTo>
                <a:lnTo>
                  <a:pt x="51002" y="11554"/>
                </a:lnTo>
                <a:lnTo>
                  <a:pt x="46644" y="8905"/>
                </a:lnTo>
                <a:lnTo>
                  <a:pt x="45017" y="9957"/>
                </a:lnTo>
                <a:lnTo>
                  <a:pt x="42661" y="11929"/>
                </a:lnTo>
                <a:lnTo>
                  <a:pt x="35824" y="18151"/>
                </a:lnTo>
                <a:lnTo>
                  <a:pt x="35263" y="19931"/>
                </a:lnTo>
                <a:lnTo>
                  <a:pt x="34889" y="22388"/>
                </a:lnTo>
                <a:lnTo>
                  <a:pt x="34142" y="311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conditional is true, is the converse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in Ameena’s math class, then you attend CMC.</a:t>
            </a:r>
          </a:p>
          <a:p>
            <a:r>
              <a:rPr lang="en-US" dirty="0" smtClean="0"/>
              <a:t>What is the converse?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prove </a:t>
            </a:r>
            <a:r>
              <a:rPr lang="en-US" dirty="0" smtClean="0"/>
              <a:t>a conditional </a:t>
            </a:r>
            <a:r>
              <a:rPr lang="en-US" dirty="0" smtClean="0"/>
              <a:t>statement false all we </a:t>
            </a:r>
            <a:r>
              <a:rPr lang="en-US" dirty="0" smtClean="0"/>
              <a:t>need </a:t>
            </a:r>
            <a:r>
              <a:rPr lang="en-US" dirty="0" smtClean="0"/>
              <a:t>to do is find one counterexample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both the conditional and the converse are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both a conditional and its converse are true (we never said it wasn't possible!) we can combine them into a single statement using the words "if and only if."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inverse?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/>
              <a:t>we negate </a:t>
            </a:r>
            <a:r>
              <a:rPr lang="en-US" dirty="0" smtClean="0"/>
              <a:t>the hypothesis and the conclusion we get the inverse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Instead of if p, then q, we have if not p, then not q.</a:t>
            </a:r>
          </a:p>
          <a:p>
            <a:r>
              <a:rPr lang="en-US" dirty="0" smtClean="0"/>
              <a:t>We can write this as: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~p </a:t>
            </a:r>
            <a:r>
              <a:rPr lang="en-US" dirty="0" smtClean="0">
                <a:latin typeface="Arial"/>
                <a:cs typeface="Arial"/>
              </a:rPr>
              <a:t>→ ~q</a:t>
            </a:r>
            <a:endParaRPr lang="en-US" dirty="0"/>
          </a:p>
        </p:txBody>
      </p:sp>
      <p:sp>
        <p:nvSpPr>
          <p:cNvPr id="4" name="SMARTPenAnnotation46"/>
          <p:cNvSpPr/>
          <p:nvPr/>
        </p:nvSpPr>
        <p:spPr>
          <a:xfrm>
            <a:off x="5365515" y="4371248"/>
            <a:ext cx="783825" cy="326436"/>
          </a:xfrm>
          <a:custGeom>
            <a:avLst/>
            <a:gdLst/>
            <a:ahLst/>
            <a:cxnLst/>
            <a:rect l="0" t="0" r="0" b="0"/>
            <a:pathLst>
              <a:path w="783825" h="326436">
                <a:moveTo>
                  <a:pt x="6585" y="280761"/>
                </a:moveTo>
                <a:lnTo>
                  <a:pt x="517" y="274694"/>
                </a:lnTo>
                <a:lnTo>
                  <a:pt x="0" y="272906"/>
                </a:lnTo>
                <a:lnTo>
                  <a:pt x="925" y="271715"/>
                </a:lnTo>
                <a:lnTo>
                  <a:pt x="2811" y="270920"/>
                </a:lnTo>
                <a:lnTo>
                  <a:pt x="4069" y="267851"/>
                </a:lnTo>
                <a:lnTo>
                  <a:pt x="7109" y="248855"/>
                </a:lnTo>
                <a:lnTo>
                  <a:pt x="12321" y="225517"/>
                </a:lnTo>
                <a:lnTo>
                  <a:pt x="15489" y="214722"/>
                </a:lnTo>
                <a:lnTo>
                  <a:pt x="18871" y="204985"/>
                </a:lnTo>
                <a:lnTo>
                  <a:pt x="22396" y="195954"/>
                </a:lnTo>
                <a:lnTo>
                  <a:pt x="27285" y="186123"/>
                </a:lnTo>
                <a:lnTo>
                  <a:pt x="33085" y="175759"/>
                </a:lnTo>
                <a:lnTo>
                  <a:pt x="39492" y="165040"/>
                </a:lnTo>
                <a:lnTo>
                  <a:pt x="43763" y="156624"/>
                </a:lnTo>
                <a:lnTo>
                  <a:pt x="46610" y="149743"/>
                </a:lnTo>
                <a:lnTo>
                  <a:pt x="48508" y="143886"/>
                </a:lnTo>
                <a:lnTo>
                  <a:pt x="52313" y="134901"/>
                </a:lnTo>
                <a:lnTo>
                  <a:pt x="63315" y="111371"/>
                </a:lnTo>
                <a:lnTo>
                  <a:pt x="68535" y="101795"/>
                </a:lnTo>
                <a:lnTo>
                  <a:pt x="73285" y="94140"/>
                </a:lnTo>
                <a:lnTo>
                  <a:pt x="77721" y="87767"/>
                </a:lnTo>
                <a:lnTo>
                  <a:pt x="81949" y="80979"/>
                </a:lnTo>
                <a:lnTo>
                  <a:pt x="86038" y="73913"/>
                </a:lnTo>
                <a:lnTo>
                  <a:pt x="90033" y="66662"/>
                </a:lnTo>
                <a:lnTo>
                  <a:pt x="95237" y="59289"/>
                </a:lnTo>
                <a:lnTo>
                  <a:pt x="101246" y="51833"/>
                </a:lnTo>
                <a:lnTo>
                  <a:pt x="107792" y="44322"/>
                </a:lnTo>
                <a:lnTo>
                  <a:pt x="118452" y="32591"/>
                </a:lnTo>
                <a:lnTo>
                  <a:pt x="127424" y="23143"/>
                </a:lnTo>
                <a:lnTo>
                  <a:pt x="141344" y="8892"/>
                </a:lnTo>
                <a:lnTo>
                  <a:pt x="143415" y="8075"/>
                </a:lnTo>
                <a:lnTo>
                  <a:pt x="153665" y="5656"/>
                </a:lnTo>
                <a:lnTo>
                  <a:pt x="165510" y="589"/>
                </a:lnTo>
                <a:lnTo>
                  <a:pt x="173495" y="0"/>
                </a:lnTo>
                <a:lnTo>
                  <a:pt x="192527" y="2732"/>
                </a:lnTo>
                <a:lnTo>
                  <a:pt x="212526" y="5342"/>
                </a:lnTo>
                <a:lnTo>
                  <a:pt x="217539" y="6978"/>
                </a:lnTo>
                <a:lnTo>
                  <a:pt x="226495" y="12184"/>
                </a:lnTo>
                <a:lnTo>
                  <a:pt x="238678" y="22254"/>
                </a:lnTo>
                <a:lnTo>
                  <a:pt x="246474" y="29556"/>
                </a:lnTo>
                <a:lnTo>
                  <a:pt x="250331" y="33281"/>
                </a:lnTo>
                <a:lnTo>
                  <a:pt x="252902" y="37035"/>
                </a:lnTo>
                <a:lnTo>
                  <a:pt x="255759" y="44592"/>
                </a:lnTo>
                <a:lnTo>
                  <a:pt x="259061" y="52195"/>
                </a:lnTo>
                <a:lnTo>
                  <a:pt x="269503" y="74190"/>
                </a:lnTo>
                <a:lnTo>
                  <a:pt x="273303" y="84627"/>
                </a:lnTo>
                <a:lnTo>
                  <a:pt x="275837" y="94125"/>
                </a:lnTo>
                <a:lnTo>
                  <a:pt x="277526" y="102997"/>
                </a:lnTo>
                <a:lnTo>
                  <a:pt x="279922" y="111452"/>
                </a:lnTo>
                <a:lnTo>
                  <a:pt x="282790" y="119628"/>
                </a:lnTo>
                <a:lnTo>
                  <a:pt x="285971" y="127619"/>
                </a:lnTo>
                <a:lnTo>
                  <a:pt x="288093" y="134217"/>
                </a:lnTo>
                <a:lnTo>
                  <a:pt x="289507" y="139885"/>
                </a:lnTo>
                <a:lnTo>
                  <a:pt x="291077" y="149570"/>
                </a:lnTo>
                <a:lnTo>
                  <a:pt x="291776" y="158107"/>
                </a:lnTo>
                <a:lnTo>
                  <a:pt x="293233" y="163432"/>
                </a:lnTo>
                <a:lnTo>
                  <a:pt x="295473" y="169522"/>
                </a:lnTo>
                <a:lnTo>
                  <a:pt x="298237" y="176122"/>
                </a:lnTo>
                <a:lnTo>
                  <a:pt x="300079" y="181792"/>
                </a:lnTo>
                <a:lnTo>
                  <a:pt x="302127" y="191478"/>
                </a:lnTo>
                <a:lnTo>
                  <a:pt x="305212" y="199649"/>
                </a:lnTo>
                <a:lnTo>
                  <a:pt x="309810" y="210177"/>
                </a:lnTo>
                <a:lnTo>
                  <a:pt x="315415" y="222275"/>
                </a:lnTo>
                <a:lnTo>
                  <a:pt x="320422" y="231610"/>
                </a:lnTo>
                <a:lnTo>
                  <a:pt x="325029" y="239104"/>
                </a:lnTo>
                <a:lnTo>
                  <a:pt x="329371" y="245370"/>
                </a:lnTo>
                <a:lnTo>
                  <a:pt x="333535" y="252087"/>
                </a:lnTo>
                <a:lnTo>
                  <a:pt x="337582" y="259105"/>
                </a:lnTo>
                <a:lnTo>
                  <a:pt x="341550" y="266324"/>
                </a:lnTo>
                <a:lnTo>
                  <a:pt x="344195" y="272406"/>
                </a:lnTo>
                <a:lnTo>
                  <a:pt x="347133" y="282552"/>
                </a:lnTo>
                <a:lnTo>
                  <a:pt x="351827" y="291294"/>
                </a:lnTo>
                <a:lnTo>
                  <a:pt x="358145" y="299413"/>
                </a:lnTo>
                <a:lnTo>
                  <a:pt x="365187" y="307254"/>
                </a:lnTo>
                <a:lnTo>
                  <a:pt x="368843" y="309853"/>
                </a:lnTo>
                <a:lnTo>
                  <a:pt x="380056" y="314781"/>
                </a:lnTo>
                <a:lnTo>
                  <a:pt x="387625" y="320435"/>
                </a:lnTo>
                <a:lnTo>
                  <a:pt x="392692" y="322450"/>
                </a:lnTo>
                <a:lnTo>
                  <a:pt x="411958" y="325287"/>
                </a:lnTo>
                <a:lnTo>
                  <a:pt x="436293" y="326128"/>
                </a:lnTo>
                <a:lnTo>
                  <a:pt x="497213" y="326435"/>
                </a:lnTo>
                <a:lnTo>
                  <a:pt x="513779" y="323074"/>
                </a:lnTo>
                <a:lnTo>
                  <a:pt x="525374" y="318617"/>
                </a:lnTo>
                <a:lnTo>
                  <a:pt x="534761" y="316636"/>
                </a:lnTo>
                <a:lnTo>
                  <a:pt x="543166" y="312369"/>
                </a:lnTo>
                <a:lnTo>
                  <a:pt x="547186" y="309453"/>
                </a:lnTo>
                <a:lnTo>
                  <a:pt x="578472" y="295648"/>
                </a:lnTo>
                <a:lnTo>
                  <a:pt x="590110" y="288224"/>
                </a:lnTo>
                <a:lnTo>
                  <a:pt x="596262" y="283197"/>
                </a:lnTo>
                <a:lnTo>
                  <a:pt x="602903" y="277305"/>
                </a:lnTo>
                <a:lnTo>
                  <a:pt x="609870" y="270837"/>
                </a:lnTo>
                <a:lnTo>
                  <a:pt x="664930" y="216644"/>
                </a:lnTo>
                <a:lnTo>
                  <a:pt x="674081" y="207537"/>
                </a:lnTo>
                <a:lnTo>
                  <a:pt x="681453" y="198925"/>
                </a:lnTo>
                <a:lnTo>
                  <a:pt x="687636" y="190644"/>
                </a:lnTo>
                <a:lnTo>
                  <a:pt x="693029" y="182583"/>
                </a:lnTo>
                <a:lnTo>
                  <a:pt x="697894" y="175939"/>
                </a:lnTo>
                <a:lnTo>
                  <a:pt x="702407" y="170240"/>
                </a:lnTo>
                <a:lnTo>
                  <a:pt x="706687" y="165170"/>
                </a:lnTo>
                <a:lnTo>
                  <a:pt x="710809" y="159251"/>
                </a:lnTo>
                <a:lnTo>
                  <a:pt x="714828" y="152765"/>
                </a:lnTo>
                <a:lnTo>
                  <a:pt x="718777" y="145900"/>
                </a:lnTo>
                <a:lnTo>
                  <a:pt x="729938" y="124726"/>
                </a:lnTo>
                <a:lnTo>
                  <a:pt x="751731" y="81876"/>
                </a:lnTo>
                <a:lnTo>
                  <a:pt x="754809" y="74512"/>
                </a:lnTo>
                <a:lnTo>
                  <a:pt x="756861" y="68331"/>
                </a:lnTo>
                <a:lnTo>
                  <a:pt x="758229" y="62942"/>
                </a:lnTo>
                <a:lnTo>
                  <a:pt x="760411" y="55538"/>
                </a:lnTo>
                <a:lnTo>
                  <a:pt x="770565" y="23584"/>
                </a:lnTo>
                <a:lnTo>
                  <a:pt x="774968" y="13637"/>
                </a:lnTo>
                <a:lnTo>
                  <a:pt x="777920" y="7428"/>
                </a:lnTo>
                <a:lnTo>
                  <a:pt x="779888" y="4560"/>
                </a:lnTo>
                <a:lnTo>
                  <a:pt x="781201" y="3917"/>
                </a:lnTo>
                <a:lnTo>
                  <a:pt x="783824" y="64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7"/>
          <p:cNvSpPr/>
          <p:nvPr/>
        </p:nvSpPr>
        <p:spPr>
          <a:xfrm>
            <a:off x="6526530" y="4331970"/>
            <a:ext cx="285751" cy="22860"/>
          </a:xfrm>
          <a:custGeom>
            <a:avLst/>
            <a:gdLst/>
            <a:ahLst/>
            <a:cxnLst/>
            <a:rect l="0" t="0" r="0" b="0"/>
            <a:pathLst>
              <a:path w="285751" h="22860">
                <a:moveTo>
                  <a:pt x="0" y="22859"/>
                </a:moveTo>
                <a:lnTo>
                  <a:pt x="24270" y="22859"/>
                </a:lnTo>
                <a:lnTo>
                  <a:pt x="35230" y="21589"/>
                </a:lnTo>
                <a:lnTo>
                  <a:pt x="46347" y="19473"/>
                </a:lnTo>
                <a:lnTo>
                  <a:pt x="57568" y="16792"/>
                </a:lnTo>
                <a:lnTo>
                  <a:pt x="70128" y="15004"/>
                </a:lnTo>
                <a:lnTo>
                  <a:pt x="83582" y="13813"/>
                </a:lnTo>
                <a:lnTo>
                  <a:pt x="97631" y="13018"/>
                </a:lnTo>
                <a:lnTo>
                  <a:pt x="109537" y="11219"/>
                </a:lnTo>
                <a:lnTo>
                  <a:pt x="120014" y="8749"/>
                </a:lnTo>
                <a:lnTo>
                  <a:pt x="129539" y="5832"/>
                </a:lnTo>
                <a:lnTo>
                  <a:pt x="142240" y="3888"/>
                </a:lnTo>
                <a:lnTo>
                  <a:pt x="157056" y="2592"/>
                </a:lnTo>
                <a:lnTo>
                  <a:pt x="173284" y="1728"/>
                </a:lnTo>
                <a:lnTo>
                  <a:pt x="204861" y="76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"/>
          <p:cNvSpPr/>
          <p:nvPr/>
        </p:nvSpPr>
        <p:spPr>
          <a:xfrm>
            <a:off x="6503669" y="4412022"/>
            <a:ext cx="274322" cy="22818"/>
          </a:xfrm>
          <a:custGeom>
            <a:avLst/>
            <a:gdLst/>
            <a:ahLst/>
            <a:cxnLst/>
            <a:rect l="0" t="0" r="0" b="0"/>
            <a:pathLst>
              <a:path w="274322" h="22818">
                <a:moveTo>
                  <a:pt x="0" y="22817"/>
                </a:moveTo>
                <a:lnTo>
                  <a:pt x="45433" y="22817"/>
                </a:lnTo>
                <a:lnTo>
                  <a:pt x="54419" y="21547"/>
                </a:lnTo>
                <a:lnTo>
                  <a:pt x="65489" y="19431"/>
                </a:lnTo>
                <a:lnTo>
                  <a:pt x="77950" y="16750"/>
                </a:lnTo>
                <a:lnTo>
                  <a:pt x="91336" y="14962"/>
                </a:lnTo>
                <a:lnTo>
                  <a:pt x="105342" y="13771"/>
                </a:lnTo>
                <a:lnTo>
                  <a:pt x="139163" y="12094"/>
                </a:lnTo>
                <a:lnTo>
                  <a:pt x="146115" y="11858"/>
                </a:lnTo>
                <a:lnTo>
                  <a:pt x="155830" y="10431"/>
                </a:lnTo>
                <a:lnTo>
                  <a:pt x="167388" y="8210"/>
                </a:lnTo>
                <a:lnTo>
                  <a:pt x="180171" y="5459"/>
                </a:lnTo>
                <a:lnTo>
                  <a:pt x="191234" y="3625"/>
                </a:lnTo>
                <a:lnTo>
                  <a:pt x="201150" y="2403"/>
                </a:lnTo>
                <a:lnTo>
                  <a:pt x="210301" y="1588"/>
                </a:lnTo>
                <a:lnTo>
                  <a:pt x="217670" y="1044"/>
                </a:lnTo>
                <a:lnTo>
                  <a:pt x="229246" y="440"/>
                </a:lnTo>
                <a:lnTo>
                  <a:pt x="242011" y="172"/>
                </a:lnTo>
                <a:lnTo>
                  <a:pt x="264834" y="0"/>
                </a:lnTo>
                <a:lnTo>
                  <a:pt x="267996" y="1256"/>
                </a:lnTo>
                <a:lnTo>
                  <a:pt x="270104" y="3363"/>
                </a:lnTo>
                <a:lnTo>
                  <a:pt x="274321" y="113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"/>
          <p:cNvSpPr/>
          <p:nvPr/>
        </p:nvSpPr>
        <p:spPr>
          <a:xfrm>
            <a:off x="6892290" y="4206245"/>
            <a:ext cx="194311" cy="392588"/>
          </a:xfrm>
          <a:custGeom>
            <a:avLst/>
            <a:gdLst/>
            <a:ahLst/>
            <a:cxnLst/>
            <a:rect l="0" t="0" r="0" b="0"/>
            <a:pathLst>
              <a:path w="194311" h="392588">
                <a:moveTo>
                  <a:pt x="0" y="34284"/>
                </a:moveTo>
                <a:lnTo>
                  <a:pt x="6068" y="40352"/>
                </a:lnTo>
                <a:lnTo>
                  <a:pt x="7855" y="43410"/>
                </a:lnTo>
                <a:lnTo>
                  <a:pt x="9841" y="50194"/>
                </a:lnTo>
                <a:lnTo>
                  <a:pt x="10724" y="60829"/>
                </a:lnTo>
                <a:lnTo>
                  <a:pt x="10959" y="67221"/>
                </a:lnTo>
                <a:lnTo>
                  <a:pt x="12386" y="75292"/>
                </a:lnTo>
                <a:lnTo>
                  <a:pt x="14607" y="84483"/>
                </a:lnTo>
                <a:lnTo>
                  <a:pt x="17358" y="94420"/>
                </a:lnTo>
                <a:lnTo>
                  <a:pt x="19192" y="103585"/>
                </a:lnTo>
                <a:lnTo>
                  <a:pt x="20414" y="112235"/>
                </a:lnTo>
                <a:lnTo>
                  <a:pt x="21229" y="120541"/>
                </a:lnTo>
                <a:lnTo>
                  <a:pt x="21773" y="128619"/>
                </a:lnTo>
                <a:lnTo>
                  <a:pt x="22136" y="136544"/>
                </a:lnTo>
                <a:lnTo>
                  <a:pt x="22377" y="144368"/>
                </a:lnTo>
                <a:lnTo>
                  <a:pt x="23808" y="158473"/>
                </a:lnTo>
                <a:lnTo>
                  <a:pt x="28785" y="197853"/>
                </a:lnTo>
                <a:lnTo>
                  <a:pt x="30619" y="225880"/>
                </a:lnTo>
                <a:lnTo>
                  <a:pt x="31843" y="258535"/>
                </a:lnTo>
                <a:lnTo>
                  <a:pt x="33806" y="350643"/>
                </a:lnTo>
                <a:lnTo>
                  <a:pt x="32698" y="360760"/>
                </a:lnTo>
                <a:lnTo>
                  <a:pt x="30688" y="368775"/>
                </a:lnTo>
                <a:lnTo>
                  <a:pt x="28079" y="375388"/>
                </a:lnTo>
                <a:lnTo>
                  <a:pt x="25179" y="386123"/>
                </a:lnTo>
                <a:lnTo>
                  <a:pt x="23890" y="392587"/>
                </a:lnTo>
                <a:lnTo>
                  <a:pt x="23546" y="392533"/>
                </a:lnTo>
                <a:lnTo>
                  <a:pt x="23063" y="386389"/>
                </a:lnTo>
                <a:lnTo>
                  <a:pt x="22995" y="383321"/>
                </a:lnTo>
                <a:lnTo>
                  <a:pt x="21681" y="380005"/>
                </a:lnTo>
                <a:lnTo>
                  <a:pt x="16832" y="372935"/>
                </a:lnTo>
                <a:lnTo>
                  <a:pt x="15031" y="366732"/>
                </a:lnTo>
                <a:lnTo>
                  <a:pt x="13831" y="358786"/>
                </a:lnTo>
                <a:lnTo>
                  <a:pt x="13031" y="349679"/>
                </a:lnTo>
                <a:lnTo>
                  <a:pt x="12497" y="341067"/>
                </a:lnTo>
                <a:lnTo>
                  <a:pt x="11904" y="324726"/>
                </a:lnTo>
                <a:lnTo>
                  <a:pt x="11570" y="258771"/>
                </a:lnTo>
                <a:lnTo>
                  <a:pt x="12793" y="234742"/>
                </a:lnTo>
                <a:lnTo>
                  <a:pt x="14879" y="212373"/>
                </a:lnTo>
                <a:lnTo>
                  <a:pt x="17539" y="191110"/>
                </a:lnTo>
                <a:lnTo>
                  <a:pt x="19312" y="174395"/>
                </a:lnTo>
                <a:lnTo>
                  <a:pt x="20495" y="160711"/>
                </a:lnTo>
                <a:lnTo>
                  <a:pt x="21284" y="149049"/>
                </a:lnTo>
                <a:lnTo>
                  <a:pt x="23079" y="138734"/>
                </a:lnTo>
                <a:lnTo>
                  <a:pt x="25545" y="129317"/>
                </a:lnTo>
                <a:lnTo>
                  <a:pt x="28461" y="120500"/>
                </a:lnTo>
                <a:lnTo>
                  <a:pt x="30404" y="112082"/>
                </a:lnTo>
                <a:lnTo>
                  <a:pt x="31699" y="103929"/>
                </a:lnTo>
                <a:lnTo>
                  <a:pt x="32562" y="95954"/>
                </a:lnTo>
                <a:lnTo>
                  <a:pt x="34408" y="88098"/>
                </a:lnTo>
                <a:lnTo>
                  <a:pt x="36908" y="80320"/>
                </a:lnTo>
                <a:lnTo>
                  <a:pt x="39845" y="72595"/>
                </a:lnTo>
                <a:lnTo>
                  <a:pt x="46495" y="53851"/>
                </a:lnTo>
                <a:lnTo>
                  <a:pt x="50047" y="43519"/>
                </a:lnTo>
                <a:lnTo>
                  <a:pt x="53684" y="35361"/>
                </a:lnTo>
                <a:lnTo>
                  <a:pt x="57380" y="28652"/>
                </a:lnTo>
                <a:lnTo>
                  <a:pt x="61113" y="22910"/>
                </a:lnTo>
                <a:lnTo>
                  <a:pt x="64872" y="17811"/>
                </a:lnTo>
                <a:lnTo>
                  <a:pt x="68648" y="13142"/>
                </a:lnTo>
                <a:lnTo>
                  <a:pt x="72436" y="8760"/>
                </a:lnTo>
                <a:lnTo>
                  <a:pt x="76230" y="5838"/>
                </a:lnTo>
                <a:lnTo>
                  <a:pt x="80030" y="3890"/>
                </a:lnTo>
                <a:lnTo>
                  <a:pt x="89186" y="764"/>
                </a:lnTo>
                <a:lnTo>
                  <a:pt x="93825" y="336"/>
                </a:lnTo>
                <a:lnTo>
                  <a:pt x="96839" y="223"/>
                </a:lnTo>
                <a:lnTo>
                  <a:pt x="107150" y="62"/>
                </a:lnTo>
                <a:lnTo>
                  <a:pt x="129581" y="0"/>
                </a:lnTo>
                <a:lnTo>
                  <a:pt x="132107" y="1268"/>
                </a:lnTo>
                <a:lnTo>
                  <a:pt x="133791" y="3384"/>
                </a:lnTo>
                <a:lnTo>
                  <a:pt x="134914" y="6064"/>
                </a:lnTo>
                <a:lnTo>
                  <a:pt x="139549" y="12429"/>
                </a:lnTo>
                <a:lnTo>
                  <a:pt x="142562" y="15904"/>
                </a:lnTo>
                <a:lnTo>
                  <a:pt x="144571" y="20761"/>
                </a:lnTo>
                <a:lnTo>
                  <a:pt x="146804" y="32931"/>
                </a:lnTo>
                <a:lnTo>
                  <a:pt x="151183" y="43420"/>
                </a:lnTo>
                <a:lnTo>
                  <a:pt x="170409" y="72637"/>
                </a:lnTo>
                <a:lnTo>
                  <a:pt x="174566" y="82712"/>
                </a:lnTo>
                <a:lnTo>
                  <a:pt x="177338" y="93240"/>
                </a:lnTo>
                <a:lnTo>
                  <a:pt x="187853" y="155714"/>
                </a:lnTo>
                <a:lnTo>
                  <a:pt x="190005" y="173658"/>
                </a:lnTo>
                <a:lnTo>
                  <a:pt x="191440" y="190700"/>
                </a:lnTo>
                <a:lnTo>
                  <a:pt x="192396" y="207141"/>
                </a:lnTo>
                <a:lnTo>
                  <a:pt x="193459" y="245730"/>
                </a:lnTo>
                <a:lnTo>
                  <a:pt x="194310" y="36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"/>
          <p:cNvSpPr/>
          <p:nvPr/>
        </p:nvSpPr>
        <p:spPr>
          <a:xfrm>
            <a:off x="7155839" y="4149089"/>
            <a:ext cx="202443" cy="365560"/>
          </a:xfrm>
          <a:custGeom>
            <a:avLst/>
            <a:gdLst/>
            <a:ahLst/>
            <a:cxnLst/>
            <a:rect l="0" t="0" r="0" b="0"/>
            <a:pathLst>
              <a:path w="202443" h="365560">
                <a:moveTo>
                  <a:pt x="67920" y="45720"/>
                </a:moveTo>
                <a:lnTo>
                  <a:pt x="58079" y="55562"/>
                </a:lnTo>
                <a:lnTo>
                  <a:pt x="55010" y="59901"/>
                </a:lnTo>
                <a:lnTo>
                  <a:pt x="44826" y="74883"/>
                </a:lnTo>
                <a:lnTo>
                  <a:pt x="41094" y="81672"/>
                </a:lnTo>
                <a:lnTo>
                  <a:pt x="36948" y="92602"/>
                </a:lnTo>
                <a:lnTo>
                  <a:pt x="34572" y="98565"/>
                </a:lnTo>
                <a:lnTo>
                  <a:pt x="31718" y="105080"/>
                </a:lnTo>
                <a:lnTo>
                  <a:pt x="28545" y="111964"/>
                </a:lnTo>
                <a:lnTo>
                  <a:pt x="25160" y="117823"/>
                </a:lnTo>
                <a:lnTo>
                  <a:pt x="21634" y="122999"/>
                </a:lnTo>
                <a:lnTo>
                  <a:pt x="18013" y="127719"/>
                </a:lnTo>
                <a:lnTo>
                  <a:pt x="14328" y="137216"/>
                </a:lnTo>
                <a:lnTo>
                  <a:pt x="10602" y="149898"/>
                </a:lnTo>
                <a:lnTo>
                  <a:pt x="6848" y="164702"/>
                </a:lnTo>
                <a:lnTo>
                  <a:pt x="4346" y="180921"/>
                </a:lnTo>
                <a:lnTo>
                  <a:pt x="2677" y="198085"/>
                </a:lnTo>
                <a:lnTo>
                  <a:pt x="1565" y="215876"/>
                </a:lnTo>
                <a:lnTo>
                  <a:pt x="329" y="245805"/>
                </a:lnTo>
                <a:lnTo>
                  <a:pt x="0" y="259120"/>
                </a:lnTo>
                <a:lnTo>
                  <a:pt x="1050" y="271807"/>
                </a:lnTo>
                <a:lnTo>
                  <a:pt x="3020" y="284075"/>
                </a:lnTo>
                <a:lnTo>
                  <a:pt x="5604" y="296064"/>
                </a:lnTo>
                <a:lnTo>
                  <a:pt x="7326" y="305325"/>
                </a:lnTo>
                <a:lnTo>
                  <a:pt x="8474" y="312771"/>
                </a:lnTo>
                <a:lnTo>
                  <a:pt x="9240" y="319004"/>
                </a:lnTo>
                <a:lnTo>
                  <a:pt x="11020" y="324430"/>
                </a:lnTo>
                <a:lnTo>
                  <a:pt x="16384" y="333844"/>
                </a:lnTo>
                <a:lnTo>
                  <a:pt x="19593" y="338133"/>
                </a:lnTo>
                <a:lnTo>
                  <a:pt x="23003" y="342262"/>
                </a:lnTo>
                <a:lnTo>
                  <a:pt x="26545" y="346285"/>
                </a:lnTo>
                <a:lnTo>
                  <a:pt x="33868" y="354141"/>
                </a:lnTo>
                <a:lnTo>
                  <a:pt x="37599" y="358014"/>
                </a:lnTo>
                <a:lnTo>
                  <a:pt x="41356" y="360596"/>
                </a:lnTo>
                <a:lnTo>
                  <a:pt x="45131" y="362318"/>
                </a:lnTo>
                <a:lnTo>
                  <a:pt x="48918" y="363466"/>
                </a:lnTo>
                <a:lnTo>
                  <a:pt x="52712" y="364230"/>
                </a:lnTo>
                <a:lnTo>
                  <a:pt x="56512" y="364740"/>
                </a:lnTo>
                <a:lnTo>
                  <a:pt x="60315" y="365080"/>
                </a:lnTo>
                <a:lnTo>
                  <a:pt x="64120" y="365307"/>
                </a:lnTo>
                <a:lnTo>
                  <a:pt x="71734" y="365559"/>
                </a:lnTo>
                <a:lnTo>
                  <a:pt x="75543" y="364356"/>
                </a:lnTo>
                <a:lnTo>
                  <a:pt x="79352" y="362284"/>
                </a:lnTo>
                <a:lnTo>
                  <a:pt x="83161" y="359633"/>
                </a:lnTo>
                <a:lnTo>
                  <a:pt x="86971" y="356596"/>
                </a:lnTo>
                <a:lnTo>
                  <a:pt x="90781" y="353301"/>
                </a:lnTo>
                <a:lnTo>
                  <a:pt x="94591" y="349834"/>
                </a:lnTo>
                <a:lnTo>
                  <a:pt x="100941" y="344982"/>
                </a:lnTo>
                <a:lnTo>
                  <a:pt x="108984" y="339209"/>
                </a:lnTo>
                <a:lnTo>
                  <a:pt x="118156" y="332819"/>
                </a:lnTo>
                <a:lnTo>
                  <a:pt x="125541" y="326020"/>
                </a:lnTo>
                <a:lnTo>
                  <a:pt x="131734" y="318946"/>
                </a:lnTo>
                <a:lnTo>
                  <a:pt x="137133" y="311691"/>
                </a:lnTo>
                <a:lnTo>
                  <a:pt x="149904" y="293470"/>
                </a:lnTo>
                <a:lnTo>
                  <a:pt x="156867" y="283276"/>
                </a:lnTo>
                <a:lnTo>
                  <a:pt x="161508" y="275211"/>
                </a:lnTo>
                <a:lnTo>
                  <a:pt x="164603" y="268564"/>
                </a:lnTo>
                <a:lnTo>
                  <a:pt x="166665" y="262863"/>
                </a:lnTo>
                <a:lnTo>
                  <a:pt x="170581" y="253982"/>
                </a:lnTo>
                <a:lnTo>
                  <a:pt x="181703" y="230568"/>
                </a:lnTo>
                <a:lnTo>
                  <a:pt x="186956" y="215942"/>
                </a:lnTo>
                <a:lnTo>
                  <a:pt x="191728" y="199842"/>
                </a:lnTo>
                <a:lnTo>
                  <a:pt x="196178" y="182758"/>
                </a:lnTo>
                <a:lnTo>
                  <a:pt x="199146" y="168829"/>
                </a:lnTo>
                <a:lnTo>
                  <a:pt x="201124" y="157003"/>
                </a:lnTo>
                <a:lnTo>
                  <a:pt x="202442" y="146579"/>
                </a:lnTo>
                <a:lnTo>
                  <a:pt x="202052" y="135819"/>
                </a:lnTo>
                <a:lnTo>
                  <a:pt x="200522" y="124836"/>
                </a:lnTo>
                <a:lnTo>
                  <a:pt x="198231" y="113704"/>
                </a:lnTo>
                <a:lnTo>
                  <a:pt x="195434" y="105013"/>
                </a:lnTo>
                <a:lnTo>
                  <a:pt x="192300" y="97949"/>
                </a:lnTo>
                <a:lnTo>
                  <a:pt x="188940" y="91969"/>
                </a:lnTo>
                <a:lnTo>
                  <a:pt x="184161" y="84173"/>
                </a:lnTo>
                <a:lnTo>
                  <a:pt x="172075" y="65351"/>
                </a:lnTo>
                <a:lnTo>
                  <a:pt x="166568" y="57537"/>
                </a:lnTo>
                <a:lnTo>
                  <a:pt x="161625" y="51058"/>
                </a:lnTo>
                <a:lnTo>
                  <a:pt x="157061" y="45469"/>
                </a:lnTo>
                <a:lnTo>
                  <a:pt x="152747" y="40473"/>
                </a:lnTo>
                <a:lnTo>
                  <a:pt x="148601" y="35872"/>
                </a:lnTo>
                <a:lnTo>
                  <a:pt x="144568" y="31535"/>
                </a:lnTo>
                <a:lnTo>
                  <a:pt x="139338" y="27373"/>
                </a:lnTo>
                <a:lnTo>
                  <a:pt x="133313" y="23329"/>
                </a:lnTo>
                <a:lnTo>
                  <a:pt x="126756" y="19363"/>
                </a:lnTo>
                <a:lnTo>
                  <a:pt x="121113" y="16719"/>
                </a:lnTo>
                <a:lnTo>
                  <a:pt x="116083" y="14956"/>
                </a:lnTo>
                <a:lnTo>
                  <a:pt x="111458" y="13781"/>
                </a:lnTo>
                <a:lnTo>
                  <a:pt x="108376" y="11727"/>
                </a:lnTo>
                <a:lnTo>
                  <a:pt x="106321" y="9088"/>
                </a:lnTo>
                <a:lnTo>
                  <a:pt x="104951" y="6059"/>
                </a:lnTo>
                <a:lnTo>
                  <a:pt x="102767" y="4040"/>
                </a:lnTo>
                <a:lnTo>
                  <a:pt x="100042" y="2693"/>
                </a:lnTo>
                <a:lnTo>
                  <a:pt x="793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"/>
          <p:cNvSpPr/>
          <p:nvPr/>
        </p:nvSpPr>
        <p:spPr>
          <a:xfrm>
            <a:off x="7429500" y="3863339"/>
            <a:ext cx="45720" cy="640081"/>
          </a:xfrm>
          <a:custGeom>
            <a:avLst/>
            <a:gdLst/>
            <a:ahLst/>
            <a:cxnLst/>
            <a:rect l="0" t="0" r="0" b="0"/>
            <a:pathLst>
              <a:path w="45720" h="640081">
                <a:moveTo>
                  <a:pt x="0" y="0"/>
                </a:moveTo>
                <a:lnTo>
                  <a:pt x="0" y="37886"/>
                </a:lnTo>
                <a:lnTo>
                  <a:pt x="1270" y="45577"/>
                </a:lnTo>
                <a:lnTo>
                  <a:pt x="3386" y="51975"/>
                </a:lnTo>
                <a:lnTo>
                  <a:pt x="6067" y="57510"/>
                </a:lnTo>
                <a:lnTo>
                  <a:pt x="7855" y="71361"/>
                </a:lnTo>
                <a:lnTo>
                  <a:pt x="9046" y="90754"/>
                </a:lnTo>
                <a:lnTo>
                  <a:pt x="9841" y="113843"/>
                </a:lnTo>
                <a:lnTo>
                  <a:pt x="17497" y="203844"/>
                </a:lnTo>
                <a:lnTo>
                  <a:pt x="26827" y="303957"/>
                </a:lnTo>
                <a:lnTo>
                  <a:pt x="30972" y="361152"/>
                </a:lnTo>
                <a:lnTo>
                  <a:pt x="32815" y="406046"/>
                </a:lnTo>
                <a:lnTo>
                  <a:pt x="33307" y="426907"/>
                </a:lnTo>
                <a:lnTo>
                  <a:pt x="34904" y="447165"/>
                </a:lnTo>
                <a:lnTo>
                  <a:pt x="37240" y="467020"/>
                </a:lnTo>
                <a:lnTo>
                  <a:pt x="40066" y="486607"/>
                </a:lnTo>
                <a:lnTo>
                  <a:pt x="41951" y="502205"/>
                </a:lnTo>
                <a:lnTo>
                  <a:pt x="43207" y="515143"/>
                </a:lnTo>
                <a:lnTo>
                  <a:pt x="44044" y="526309"/>
                </a:lnTo>
                <a:lnTo>
                  <a:pt x="44975" y="545489"/>
                </a:lnTo>
                <a:lnTo>
                  <a:pt x="45389" y="563750"/>
                </a:lnTo>
                <a:lnTo>
                  <a:pt x="45719" y="6400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"/>
          <p:cNvSpPr/>
          <p:nvPr/>
        </p:nvSpPr>
        <p:spPr>
          <a:xfrm>
            <a:off x="7235190" y="3966209"/>
            <a:ext cx="411480" cy="52277"/>
          </a:xfrm>
          <a:custGeom>
            <a:avLst/>
            <a:gdLst/>
            <a:ahLst/>
            <a:cxnLst/>
            <a:rect l="0" t="0" r="0" b="0"/>
            <a:pathLst>
              <a:path w="411480" h="52277">
                <a:moveTo>
                  <a:pt x="0" y="22861"/>
                </a:moveTo>
                <a:lnTo>
                  <a:pt x="12135" y="28928"/>
                </a:lnTo>
                <a:lnTo>
                  <a:pt x="16980" y="30716"/>
                </a:lnTo>
                <a:lnTo>
                  <a:pt x="21480" y="31907"/>
                </a:lnTo>
                <a:lnTo>
                  <a:pt x="25750" y="32701"/>
                </a:lnTo>
                <a:lnTo>
                  <a:pt x="29867" y="34501"/>
                </a:lnTo>
                <a:lnTo>
                  <a:pt x="33881" y="36971"/>
                </a:lnTo>
                <a:lnTo>
                  <a:pt x="37827" y="39887"/>
                </a:lnTo>
                <a:lnTo>
                  <a:pt x="41727" y="41832"/>
                </a:lnTo>
                <a:lnTo>
                  <a:pt x="45598" y="43128"/>
                </a:lnTo>
                <a:lnTo>
                  <a:pt x="54556" y="44568"/>
                </a:lnTo>
                <a:lnTo>
                  <a:pt x="67003" y="45208"/>
                </a:lnTo>
                <a:lnTo>
                  <a:pt x="82224" y="45568"/>
                </a:lnTo>
                <a:lnTo>
                  <a:pt x="90376" y="46889"/>
                </a:lnTo>
                <a:lnTo>
                  <a:pt x="100890" y="49040"/>
                </a:lnTo>
                <a:lnTo>
                  <a:pt x="112980" y="51743"/>
                </a:lnTo>
                <a:lnTo>
                  <a:pt x="127390" y="52276"/>
                </a:lnTo>
                <a:lnTo>
                  <a:pt x="143347" y="51361"/>
                </a:lnTo>
                <a:lnTo>
                  <a:pt x="160334" y="49481"/>
                </a:lnTo>
                <a:lnTo>
                  <a:pt x="174200" y="46957"/>
                </a:lnTo>
                <a:lnTo>
                  <a:pt x="185983" y="44005"/>
                </a:lnTo>
                <a:lnTo>
                  <a:pt x="196378" y="40767"/>
                </a:lnTo>
                <a:lnTo>
                  <a:pt x="210929" y="37338"/>
                </a:lnTo>
                <a:lnTo>
                  <a:pt x="228249" y="33782"/>
                </a:lnTo>
                <a:lnTo>
                  <a:pt x="247416" y="30142"/>
                </a:lnTo>
                <a:lnTo>
                  <a:pt x="262734" y="26444"/>
                </a:lnTo>
                <a:lnTo>
                  <a:pt x="275486" y="22710"/>
                </a:lnTo>
                <a:lnTo>
                  <a:pt x="286527" y="18950"/>
                </a:lnTo>
                <a:lnTo>
                  <a:pt x="298968" y="15173"/>
                </a:lnTo>
                <a:lnTo>
                  <a:pt x="326338" y="7591"/>
                </a:lnTo>
                <a:lnTo>
                  <a:pt x="336938" y="5061"/>
                </a:lnTo>
                <a:lnTo>
                  <a:pt x="345275" y="3374"/>
                </a:lnTo>
                <a:lnTo>
                  <a:pt x="352103" y="2249"/>
                </a:lnTo>
                <a:lnTo>
                  <a:pt x="360465" y="1499"/>
                </a:lnTo>
                <a:lnTo>
                  <a:pt x="369850" y="1000"/>
                </a:lnTo>
                <a:lnTo>
                  <a:pt x="391101" y="296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contrapositive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Finally, if we interchange and negate the hypothesis and conclusion we get the </a:t>
            </a:r>
            <a:r>
              <a:rPr lang="en-US" dirty="0" err="1" smtClean="0"/>
              <a:t>contrapositive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contrapositive</a:t>
            </a:r>
            <a:r>
              <a:rPr lang="en-US" dirty="0" smtClean="0"/>
              <a:t> of "If p, then q" is "If not q, then not p</a:t>
            </a:r>
            <a:r>
              <a:rPr lang="en-US" dirty="0" smtClean="0"/>
              <a:t>.“</a:t>
            </a:r>
          </a:p>
          <a:p>
            <a:r>
              <a:rPr lang="en-US" dirty="0" smtClean="0"/>
              <a:t>We write this as: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~q</a:t>
            </a:r>
            <a:r>
              <a:rPr lang="en-US" dirty="0" smtClean="0">
                <a:latin typeface="Arial"/>
                <a:cs typeface="Arial"/>
              </a:rPr>
              <a:t>→~p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plan presentation">
  <a:themeElements>
    <a:clrScheme name="Business plan presentation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Business plan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usiness plan presentation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ncial performance presentation">
  <a:themeElements>
    <a:clrScheme name="Financial performance presentation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Financial performance pre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nancial performance presentation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01">
  <a:themeElements>
    <a:clrScheme name="301 2">
      <a:dk1>
        <a:srgbClr val="000000"/>
      </a:dk1>
      <a:lt1>
        <a:srgbClr val="FFFF00"/>
      </a:lt1>
      <a:dk2>
        <a:srgbClr val="000000"/>
      </a:dk2>
      <a:lt2>
        <a:srgbClr val="9C9C9C"/>
      </a:lt2>
      <a:accent1>
        <a:srgbClr val="97BA00"/>
      </a:accent1>
      <a:accent2>
        <a:srgbClr val="FF9900"/>
      </a:accent2>
      <a:accent3>
        <a:srgbClr val="FFFFAA"/>
      </a:accent3>
      <a:accent4>
        <a:srgbClr val="000000"/>
      </a:accent4>
      <a:accent5>
        <a:srgbClr val="C9D9AA"/>
      </a:accent5>
      <a:accent6>
        <a:srgbClr val="E78A00"/>
      </a:accent6>
      <a:hlink>
        <a:srgbClr val="6C8700"/>
      </a:hlink>
      <a:folHlink>
        <a:srgbClr val="9A7B00"/>
      </a:folHlink>
    </a:clrScheme>
    <a:fontScheme name="30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01 1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FFFF80"/>
        </a:accent1>
        <a:accent2>
          <a:srgbClr val="FFCC00"/>
        </a:accent2>
        <a:accent3>
          <a:srgbClr val="FFFFAA"/>
        </a:accent3>
        <a:accent4>
          <a:srgbClr val="000000"/>
        </a:accent4>
        <a:accent5>
          <a:srgbClr val="FFFFC0"/>
        </a:accent5>
        <a:accent6>
          <a:srgbClr val="E7B900"/>
        </a:accent6>
        <a:hlink>
          <a:srgbClr val="CDA4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2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97BA00"/>
        </a:accent1>
        <a:accent2>
          <a:srgbClr val="FF9900"/>
        </a:accent2>
        <a:accent3>
          <a:srgbClr val="FFFFAA"/>
        </a:accent3>
        <a:accent4>
          <a:srgbClr val="000000"/>
        </a:accent4>
        <a:accent5>
          <a:srgbClr val="C9D9AA"/>
        </a:accent5>
        <a:accent6>
          <a:srgbClr val="E78A00"/>
        </a:accent6>
        <a:hlink>
          <a:srgbClr val="6C8700"/>
        </a:hlink>
        <a:folHlink>
          <a:srgbClr val="9A7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3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DF4AA9"/>
        </a:accent1>
        <a:accent2>
          <a:srgbClr val="9B9B00"/>
        </a:accent2>
        <a:accent3>
          <a:srgbClr val="FFFFAA"/>
        </a:accent3>
        <a:accent4>
          <a:srgbClr val="000000"/>
        </a:accent4>
        <a:accent5>
          <a:srgbClr val="ECB1D1"/>
        </a:accent5>
        <a:accent6>
          <a:srgbClr val="8C8C00"/>
        </a:accent6>
        <a:hlink>
          <a:srgbClr val="DC0089"/>
        </a:hlink>
        <a:folHlink>
          <a:srgbClr val="0E00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4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E0B400"/>
        </a:accent1>
        <a:accent2>
          <a:srgbClr val="009EDA"/>
        </a:accent2>
        <a:accent3>
          <a:srgbClr val="FFFFAA"/>
        </a:accent3>
        <a:accent4>
          <a:srgbClr val="000000"/>
        </a:accent4>
        <a:accent5>
          <a:srgbClr val="EDD6AA"/>
        </a:accent5>
        <a:accent6>
          <a:srgbClr val="008FC5"/>
        </a:accent6>
        <a:hlink>
          <a:srgbClr val="8A3300"/>
        </a:hlink>
        <a:folHlink>
          <a:srgbClr val="5108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Name</Template>
  <TotalTime>149</TotalTime>
  <Words>476</Words>
  <Application>Microsoft Office PowerPoint</Application>
  <PresentationFormat>On-screen Show (4:3)</PresentationFormat>
  <Paragraphs>59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Business plan presentation</vt:lpstr>
      <vt:lpstr>Financial performance presentation</vt:lpstr>
      <vt:lpstr>1_Custom Design</vt:lpstr>
      <vt:lpstr>301</vt:lpstr>
      <vt:lpstr>If-then statements</vt:lpstr>
      <vt:lpstr>What is an if-then statement?</vt:lpstr>
      <vt:lpstr>All about conditionals</vt:lpstr>
      <vt:lpstr>Writing if then statements using p and q</vt:lpstr>
      <vt:lpstr>What is the converse?</vt:lpstr>
      <vt:lpstr>If the conditional is true, is the converse true?</vt:lpstr>
      <vt:lpstr>What if both the conditional and the converse are true?</vt:lpstr>
      <vt:lpstr>What is the inverse?</vt:lpstr>
      <vt:lpstr>What is the contrapositive?</vt:lpstr>
      <vt:lpstr>What is logical equivalence?</vt:lpstr>
      <vt:lpstr>What kinds of logical equivalence are possible?</vt:lpstr>
      <vt:lpstr>To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If-then statements</dc:title>
  <dc:creator>Ameena</dc:creator>
  <cp:lastModifiedBy>Ameena</cp:lastModifiedBy>
  <cp:revision>17</cp:revision>
  <dcterms:created xsi:type="dcterms:W3CDTF">2008-04-04T01:09:53Z</dcterms:created>
  <dcterms:modified xsi:type="dcterms:W3CDTF">2008-04-04T16:37:50Z</dcterms:modified>
</cp:coreProperties>
</file>